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>
      <p:cViewPr>
        <p:scale>
          <a:sx n="150" d="100"/>
          <a:sy n="150" d="100"/>
        </p:scale>
        <p:origin x="474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50EAF-9395-4D27-BD59-537FA0B9CD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1BEF7-139A-4A0B-B1C2-1E6A6548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3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BEF7-139A-4A0B-B1C2-1E6A65487B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4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2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5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9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2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6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1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6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6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A8DB-D03C-40E2-9254-0C10B05C91F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81A8-A37F-42F8-9C3D-3C4B94DFE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4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96" y="1288658"/>
            <a:ext cx="6276995" cy="2790161"/>
          </a:xfrm>
          <a:prstGeom prst="rect">
            <a:avLst/>
          </a:prstGeom>
          <a:noFill/>
          <a:ln cap="rnd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0138" y="188640"/>
            <a:ext cx="4270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Постоянная зона таможенного контроля  </a:t>
            </a:r>
          </a:p>
          <a:p>
            <a:pPr algn="ctr"/>
            <a:r>
              <a:rPr lang="ru-RU" dirty="0" smtClean="0"/>
              <a:t>АО «Находкинский МТП», </a:t>
            </a:r>
          </a:p>
          <a:p>
            <a:pPr algn="ctr"/>
            <a:r>
              <a:rPr lang="ru-RU" dirty="0" smtClean="0"/>
              <a:t>грузовой универсальный терминал № 2</a:t>
            </a:r>
          </a:p>
          <a:p>
            <a:pPr algn="ctr"/>
            <a:r>
              <a:rPr lang="ru-RU" dirty="0" smtClean="0"/>
              <a:t>(план-схема)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0702" y="4632284"/>
            <a:ext cx="195075" cy="1080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41473" y="4156042"/>
            <a:ext cx="1459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Условные обозначения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9213" y="4426456"/>
            <a:ext cx="409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/>
              <a:t>Граница </a:t>
            </a:r>
            <a:r>
              <a:rPr lang="ru-RU" sz="1000" dirty="0" smtClean="0"/>
              <a:t>постоянной </a:t>
            </a:r>
            <a:r>
              <a:rPr lang="ru-RU" sz="1000" dirty="0"/>
              <a:t>зоны таможенного </a:t>
            </a:r>
            <a:r>
              <a:rPr lang="ru-RU" sz="1000" dirty="0" smtClean="0"/>
              <a:t>контроля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Территория постоянной зоны таможенного контроля </a:t>
            </a:r>
            <a:r>
              <a:rPr lang="en-US" sz="1000" dirty="0" smtClean="0"/>
              <a:t>S = </a:t>
            </a:r>
            <a:r>
              <a:rPr lang="ru-RU" sz="1000" dirty="0" smtClean="0"/>
              <a:t>357000</a:t>
            </a:r>
            <a:r>
              <a:rPr lang="en-US" sz="1000" dirty="0" smtClean="0"/>
              <a:t> </a:t>
            </a:r>
            <a:r>
              <a:rPr lang="ru-RU" sz="1000" dirty="0" smtClean="0"/>
              <a:t>м²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Места пересечения границ ПЗТК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ЖД – подъездные пути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1" t="55679" r="42693" b="43110"/>
          <a:stretch/>
        </p:blipFill>
        <p:spPr bwMode="auto">
          <a:xfrm>
            <a:off x="879382" y="4987106"/>
            <a:ext cx="533401" cy="7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055976" y="4581128"/>
            <a:ext cx="28803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-конечная звезда 41"/>
          <p:cNvSpPr/>
          <p:nvPr/>
        </p:nvSpPr>
        <p:spPr>
          <a:xfrm rot="20646466">
            <a:off x="448145" y="540107"/>
            <a:ext cx="748334" cy="295368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38797" y="72359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191097" y="27861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3887990" y="374041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S=</a:t>
            </a:r>
            <a:r>
              <a:rPr lang="ru-RU" sz="1200" b="1" dirty="0" smtClean="0"/>
              <a:t> 357000 м²</a:t>
            </a:r>
            <a:endParaRPr lang="ru-RU" sz="120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5652120" y="1484784"/>
            <a:ext cx="1440160" cy="1080120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Прямая соединительная линия 78"/>
          <p:cNvCxnSpPr>
            <a:stCxn id="171" idx="4"/>
            <a:endCxn id="172" idx="0"/>
          </p:cNvCxnSpPr>
          <p:nvPr/>
        </p:nvCxnSpPr>
        <p:spPr>
          <a:xfrm flipV="1">
            <a:off x="6399735" y="2287585"/>
            <a:ext cx="580979" cy="415401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Прямая соединительная линия 81"/>
          <p:cNvCxnSpPr>
            <a:stCxn id="1030" idx="5"/>
          </p:cNvCxnSpPr>
          <p:nvPr/>
        </p:nvCxnSpPr>
        <p:spPr>
          <a:xfrm flipV="1">
            <a:off x="2362253" y="2569021"/>
            <a:ext cx="3306800" cy="26765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0" name="Полилиния 1029"/>
          <p:cNvSpPr/>
          <p:nvPr/>
        </p:nvSpPr>
        <p:spPr>
          <a:xfrm>
            <a:off x="1947915" y="1989479"/>
            <a:ext cx="414338" cy="606307"/>
          </a:xfrm>
          <a:custGeom>
            <a:avLst/>
            <a:gdLst>
              <a:gd name="connsiteX0" fmla="*/ 0 w 414338"/>
              <a:gd name="connsiteY0" fmla="*/ 46713 h 606307"/>
              <a:gd name="connsiteX1" fmla="*/ 66675 w 414338"/>
              <a:gd name="connsiteY1" fmla="*/ 20519 h 606307"/>
              <a:gd name="connsiteX2" fmla="*/ 138113 w 414338"/>
              <a:gd name="connsiteY2" fmla="*/ 1469 h 606307"/>
              <a:gd name="connsiteX3" fmla="*/ 176213 w 414338"/>
              <a:gd name="connsiteY3" fmla="*/ 61001 h 606307"/>
              <a:gd name="connsiteX4" fmla="*/ 261938 w 414338"/>
              <a:gd name="connsiteY4" fmla="*/ 246738 h 606307"/>
              <a:gd name="connsiteX5" fmla="*/ 414338 w 414338"/>
              <a:gd name="connsiteY5" fmla="*/ 606307 h 60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338" h="606307">
                <a:moveTo>
                  <a:pt x="0" y="46713"/>
                </a:moveTo>
                <a:cubicBezTo>
                  <a:pt x="21828" y="37386"/>
                  <a:pt x="43656" y="28060"/>
                  <a:pt x="66675" y="20519"/>
                </a:cubicBezTo>
                <a:cubicBezTo>
                  <a:pt x="89694" y="12978"/>
                  <a:pt x="119857" y="-5278"/>
                  <a:pt x="138113" y="1469"/>
                </a:cubicBezTo>
                <a:cubicBezTo>
                  <a:pt x="156369" y="8216"/>
                  <a:pt x="155575" y="20123"/>
                  <a:pt x="176213" y="61001"/>
                </a:cubicBezTo>
                <a:cubicBezTo>
                  <a:pt x="196851" y="101879"/>
                  <a:pt x="222251" y="155854"/>
                  <a:pt x="261938" y="246738"/>
                </a:cubicBezTo>
                <a:cubicBezTo>
                  <a:pt x="301626" y="337622"/>
                  <a:pt x="357982" y="471964"/>
                  <a:pt x="414338" y="606307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6177946" y="3126202"/>
            <a:ext cx="96816" cy="895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9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480943" y="312984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КПП</a:t>
            </a:r>
            <a:endParaRPr lang="ru-RU" sz="1200" dirty="0"/>
          </a:p>
        </p:txBody>
      </p:sp>
      <p:cxnSp>
        <p:nvCxnSpPr>
          <p:cNvPr id="138" name="Прямая соединительная линия 137"/>
          <p:cNvCxnSpPr>
            <a:endCxn id="137" idx="1"/>
          </p:cNvCxnSpPr>
          <p:nvPr/>
        </p:nvCxnSpPr>
        <p:spPr>
          <a:xfrm>
            <a:off x="6219809" y="3188744"/>
            <a:ext cx="261134" cy="79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238405" y="3510943"/>
            <a:ext cx="108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Хозяйственные постройки</a:t>
            </a:r>
            <a:endParaRPr lang="ru-RU" sz="1000" dirty="0"/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H="1">
            <a:off x="5652120" y="2996952"/>
            <a:ext cx="130617" cy="565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5580112" y="2708920"/>
            <a:ext cx="72008" cy="853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4381949" y="3074175"/>
            <a:ext cx="1270171" cy="48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3474549" y="3472806"/>
            <a:ext cx="2177571" cy="89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0548" y="1631964"/>
            <a:ext cx="108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Хозяйственные постройки</a:t>
            </a:r>
            <a:endParaRPr lang="ru-RU" sz="1000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752855" y="2062378"/>
            <a:ext cx="1445173" cy="48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5363986" y="3216426"/>
            <a:ext cx="7200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064679" y="1954422"/>
            <a:ext cx="1209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Весовое оборудование </a:t>
            </a:r>
            <a:endParaRPr lang="ru-RU" sz="800" dirty="0"/>
          </a:p>
        </p:txBody>
      </p:sp>
      <p:cxnSp>
        <p:nvCxnSpPr>
          <p:cNvPr id="59" name="Прямая соединительная линия 58"/>
          <p:cNvCxnSpPr>
            <a:endCxn id="13" idx="0"/>
          </p:cNvCxnSpPr>
          <p:nvPr/>
        </p:nvCxnSpPr>
        <p:spPr>
          <a:xfrm>
            <a:off x="3417722" y="2327226"/>
            <a:ext cx="346184" cy="999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319571" y="2775486"/>
            <a:ext cx="158728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812116" y="2983568"/>
            <a:ext cx="158728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2946094" y="3570273"/>
            <a:ext cx="158728" cy="4304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6157133" y="3286129"/>
            <a:ext cx="126509" cy="15716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933552" y="2168634"/>
            <a:ext cx="158728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9613912">
            <a:off x="3752390" y="3321828"/>
            <a:ext cx="57033" cy="62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909349" y="1841883"/>
            <a:ext cx="107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Место таможенного досмотра в крытом складе </a:t>
            </a:r>
            <a:r>
              <a:rPr lang="en-US" sz="800" dirty="0" smtClean="0"/>
              <a:t>S = 351 </a:t>
            </a:r>
            <a:r>
              <a:rPr lang="ru-RU" sz="800" dirty="0" err="1" smtClean="0"/>
              <a:t>кв.м</a:t>
            </a:r>
            <a:r>
              <a:rPr lang="ru-RU" sz="800" dirty="0" smtClean="0"/>
              <a:t>.</a:t>
            </a:r>
            <a:endParaRPr lang="ru-RU" sz="800" dirty="0"/>
          </a:p>
        </p:txBody>
      </p:sp>
      <p:cxnSp>
        <p:nvCxnSpPr>
          <p:cNvPr id="76" name="Прямая соединительная линия 75"/>
          <p:cNvCxnSpPr>
            <a:stCxn id="58" idx="2"/>
            <a:endCxn id="57" idx="1"/>
          </p:cNvCxnSpPr>
          <p:nvPr/>
        </p:nvCxnSpPr>
        <p:spPr>
          <a:xfrm>
            <a:off x="4669666" y="2169866"/>
            <a:ext cx="694320" cy="106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01" y="2594737"/>
            <a:ext cx="129539" cy="12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Рисунок 7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75" y="2924364"/>
            <a:ext cx="129539" cy="12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60" y="3578024"/>
            <a:ext cx="129539" cy="12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94" y="3180873"/>
            <a:ext cx="129539" cy="12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06" y="3050622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Рисунок 9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82" y="3285945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Рисунок 9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9" y="2960952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Рисунок 9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75" y="1760019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Рисунок 9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02" y="3436806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1"/>
            <a:ext cx="45719" cy="8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Рисунок 9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80" y="3074175"/>
            <a:ext cx="89028" cy="9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Рисунок 1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14" y="2337976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4" y="3113968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18" y="3342051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Рисунок 10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70" y="3234083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Рисунок 10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50" y="3082928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07" y="3136966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01" y="2897219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Рисунок 10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9" y="3508806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38" y="3354861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Рисунок 1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01" y="3284152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49" y="3276732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93" y="3281245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Рисунок 1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0" y="3246692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0" y="3235916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Рисунок 1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05" y="3211419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25" y="3021700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80" y="2968819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Рисунок 1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50" y="2829413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Рисунок 1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92" y="2673792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Рисунок 1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84" y="2617238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Рисунок 1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2661806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Рисунок 1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93" y="2579895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Рисунок 1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43" y="2451091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Рисунок 1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08" y="2292976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Рисунок 1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77" y="2020995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Рисунок 13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72" y="1891936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Рисунок 13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80" y="1541964"/>
            <a:ext cx="90000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Рисунок 13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9" y="5090605"/>
            <a:ext cx="126000" cy="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Рисунок 13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9" y="5423010"/>
            <a:ext cx="126000" cy="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29" y="5254080"/>
            <a:ext cx="126000" cy="1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1433475" y="5046974"/>
            <a:ext cx="1971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 smtClean="0"/>
              <a:t>Радиационный </a:t>
            </a:r>
            <a:r>
              <a:rPr lang="ru-RU" sz="1000" dirty="0"/>
              <a:t>контроль</a:t>
            </a:r>
          </a:p>
          <a:p>
            <a:pPr marL="171450" indent="-171450">
              <a:buFontTx/>
              <a:buChar char="-"/>
            </a:pPr>
            <a:r>
              <a:rPr lang="ru-RU" sz="1000" dirty="0"/>
              <a:t>Видеокамеры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Парковка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КПП</a:t>
            </a:r>
            <a:endParaRPr lang="ru-RU" sz="1000" dirty="0"/>
          </a:p>
        </p:txBody>
      </p:sp>
      <p:pic>
        <p:nvPicPr>
          <p:cNvPr id="111" name="Рисунок 1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19" y="2640279"/>
            <a:ext cx="90000" cy="9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Прямая со стрелкой 138"/>
          <p:cNvCxnSpPr/>
          <p:nvPr/>
        </p:nvCxnSpPr>
        <p:spPr>
          <a:xfrm>
            <a:off x="1121321" y="4869160"/>
            <a:ext cx="158728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723" y="5747486"/>
            <a:ext cx="115056" cy="121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655" y="5922261"/>
            <a:ext cx="133810" cy="91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212" y="5661178"/>
            <a:ext cx="4551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 smtClean="0"/>
              <a:t>Место для таможенного осмотра/досмотра, </a:t>
            </a:r>
            <a:r>
              <a:rPr lang="en-US" sz="1000" dirty="0" smtClean="0"/>
              <a:t>S</a:t>
            </a:r>
            <a:r>
              <a:rPr lang="ru-RU" sz="1000" dirty="0" smtClean="0"/>
              <a:t> = 351 кв. м.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Весовое оборудование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Весовая (для ж/д и автомобильных весов)</a:t>
            </a:r>
            <a:endParaRPr lang="ru-RU" sz="1000" dirty="0"/>
          </a:p>
        </p:txBody>
      </p:sp>
      <p:sp>
        <p:nvSpPr>
          <p:cNvPr id="140" name="Овал 139"/>
          <p:cNvSpPr/>
          <p:nvPr/>
        </p:nvSpPr>
        <p:spPr>
          <a:xfrm flipH="1">
            <a:off x="1578692" y="2770746"/>
            <a:ext cx="74407" cy="789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40" idx="5"/>
          </p:cNvCxnSpPr>
          <p:nvPr/>
        </p:nvCxnSpPr>
        <p:spPr>
          <a:xfrm flipH="1">
            <a:off x="1048641" y="2838150"/>
            <a:ext cx="540948" cy="229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69555" y="2839548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Пост </a:t>
            </a:r>
          </a:p>
          <a:p>
            <a:pPr algn="ctr"/>
            <a:r>
              <a:rPr lang="ru-RU" sz="1000" dirty="0"/>
              <a:t>о</a:t>
            </a:r>
            <a:r>
              <a:rPr lang="ru-RU" sz="1000" dirty="0" smtClean="0"/>
              <a:t>храны</a:t>
            </a:r>
          </a:p>
          <a:p>
            <a:pPr algn="ctr"/>
            <a:r>
              <a:rPr lang="ru-RU" sz="1000" dirty="0"/>
              <a:t>н</a:t>
            </a:r>
            <a:r>
              <a:rPr lang="ru-RU" sz="1000" dirty="0" smtClean="0"/>
              <a:t>а </a:t>
            </a:r>
            <a:r>
              <a:rPr lang="ru-RU" sz="1000" dirty="0" smtClean="0"/>
              <a:t>ж/д</a:t>
            </a:r>
            <a:endParaRPr lang="ru-RU" sz="1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273" y="5593379"/>
            <a:ext cx="121931" cy="1097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9705" y="3000543"/>
            <a:ext cx="62864" cy="45719"/>
          </a:xfrm>
          <a:prstGeom prst="rect">
            <a:avLst/>
          </a:prstGeom>
        </p:spPr>
      </p:pic>
      <p:sp>
        <p:nvSpPr>
          <p:cNvPr id="17" name="Рамка 16"/>
          <p:cNvSpPr/>
          <p:nvPr/>
        </p:nvSpPr>
        <p:spPr>
          <a:xfrm>
            <a:off x="5649420" y="3042188"/>
            <a:ext cx="74905" cy="76362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1220" y="6059873"/>
            <a:ext cx="97544" cy="103641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3698519" y="3443335"/>
            <a:ext cx="323707" cy="169815"/>
          </a:xfrm>
          <a:custGeom>
            <a:avLst/>
            <a:gdLst>
              <a:gd name="connsiteX0" fmla="*/ 0 w 409575"/>
              <a:gd name="connsiteY0" fmla="*/ 223837 h 223837"/>
              <a:gd name="connsiteX1" fmla="*/ 71437 w 409575"/>
              <a:gd name="connsiteY1" fmla="*/ 183356 h 223837"/>
              <a:gd name="connsiteX2" fmla="*/ 138112 w 409575"/>
              <a:gd name="connsiteY2" fmla="*/ 142875 h 223837"/>
              <a:gd name="connsiteX3" fmla="*/ 245269 w 409575"/>
              <a:gd name="connsiteY3" fmla="*/ 78581 h 223837"/>
              <a:gd name="connsiteX4" fmla="*/ 330994 w 409575"/>
              <a:gd name="connsiteY4" fmla="*/ 30956 h 223837"/>
              <a:gd name="connsiteX5" fmla="*/ 409575 w 409575"/>
              <a:gd name="connsiteY5" fmla="*/ 0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575" h="223837">
                <a:moveTo>
                  <a:pt x="0" y="223837"/>
                </a:moveTo>
                <a:lnTo>
                  <a:pt x="71437" y="183356"/>
                </a:lnTo>
                <a:cubicBezTo>
                  <a:pt x="94456" y="169862"/>
                  <a:pt x="138112" y="142875"/>
                  <a:pt x="138112" y="142875"/>
                </a:cubicBezTo>
                <a:lnTo>
                  <a:pt x="245269" y="78581"/>
                </a:lnTo>
                <a:cubicBezTo>
                  <a:pt x="277416" y="59928"/>
                  <a:pt x="303610" y="44053"/>
                  <a:pt x="330994" y="30956"/>
                </a:cubicBezTo>
                <a:cubicBezTo>
                  <a:pt x="358378" y="17859"/>
                  <a:pt x="383976" y="8929"/>
                  <a:pt x="409575" y="0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9621356">
            <a:off x="2086663" y="2075526"/>
            <a:ext cx="353599" cy="3048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7387468">
            <a:off x="3580963" y="2328489"/>
            <a:ext cx="445047" cy="4084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6338" y="2247207"/>
            <a:ext cx="542591" cy="5608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57399" y="2245979"/>
            <a:ext cx="542591" cy="560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8963253">
            <a:off x="5556214" y="2048578"/>
            <a:ext cx="542591" cy="5669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76825" y="1632355"/>
            <a:ext cx="792549" cy="7864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4181" y="1344068"/>
            <a:ext cx="792549" cy="786452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2108414" y="2451091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1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2191189" y="2496689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2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3172031" y="3468987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3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3384521" y="3463087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4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60" name="Кольцо 59"/>
          <p:cNvSpPr/>
          <p:nvPr/>
        </p:nvSpPr>
        <p:spPr>
          <a:xfrm>
            <a:off x="3902616" y="3149143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5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63" name="Кольцо 62"/>
          <p:cNvSpPr/>
          <p:nvPr/>
        </p:nvSpPr>
        <p:spPr>
          <a:xfrm>
            <a:off x="5638173" y="3129843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57840" y="4473336"/>
            <a:ext cx="109738" cy="1341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57272" y="4573214"/>
            <a:ext cx="109738" cy="1341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63118" y="4681071"/>
            <a:ext cx="109738" cy="1341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70024" y="4790678"/>
            <a:ext cx="109738" cy="1341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70024" y="4898535"/>
            <a:ext cx="109738" cy="1341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77553" y="4989225"/>
            <a:ext cx="109738" cy="13412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986013" y="4559926"/>
            <a:ext cx="1750939" cy="1020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00" dirty="0" smtClean="0">
              <a:solidFill>
                <a:schemeClr val="tx1"/>
              </a:solidFill>
            </a:endParaRP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1-л;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1-л, стр. 1;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1-ф;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1-т;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1-х, стр. 1;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1-ш, стр. </a:t>
            </a:r>
            <a:r>
              <a:rPr lang="ru-RU" sz="700" dirty="0" smtClean="0">
                <a:solidFill>
                  <a:schemeClr val="tx1"/>
                </a:solidFill>
              </a:rPr>
              <a:t>1;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1Н стр.1;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1Р;</a:t>
            </a:r>
          </a:p>
          <a:p>
            <a:r>
              <a:rPr lang="ru-RU" sz="700" dirty="0" smtClean="0">
                <a:solidFill>
                  <a:schemeClr val="tx1"/>
                </a:solidFill>
              </a:rPr>
              <a:t>-ул. Астафьева, 1Ш.</a:t>
            </a:r>
          </a:p>
          <a:p>
            <a:endParaRPr lang="ru-RU" sz="700" dirty="0" smtClean="0">
              <a:solidFill>
                <a:schemeClr val="tx1"/>
              </a:solidFill>
            </a:endParaRPr>
          </a:p>
          <a:p>
            <a:endParaRPr lang="ru-RU" sz="7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6" name="Полилиния 145"/>
          <p:cNvSpPr/>
          <p:nvPr/>
        </p:nvSpPr>
        <p:spPr>
          <a:xfrm rot="21340612" flipH="1">
            <a:off x="1527729" y="2581923"/>
            <a:ext cx="589322" cy="152612"/>
          </a:xfrm>
          <a:custGeom>
            <a:avLst/>
            <a:gdLst>
              <a:gd name="connsiteX0" fmla="*/ 42863 w 42863"/>
              <a:gd name="connsiteY0" fmla="*/ 152400 h 152400"/>
              <a:gd name="connsiteX1" fmla="*/ 0 w 42863"/>
              <a:gd name="connsiteY1" fmla="*/ 0 h 152400"/>
              <a:gd name="connsiteX0" fmla="*/ 42863 w 42863"/>
              <a:gd name="connsiteY0" fmla="*/ 152400 h 152400"/>
              <a:gd name="connsiteX1" fmla="*/ 26065 w 42863"/>
              <a:gd name="connsiteY1" fmla="*/ 64963 h 152400"/>
              <a:gd name="connsiteX2" fmla="*/ 0 w 42863"/>
              <a:gd name="connsiteY2" fmla="*/ 0 h 152400"/>
              <a:gd name="connsiteX0" fmla="*/ 42863 w 42863"/>
              <a:gd name="connsiteY0" fmla="*/ 152400 h 152400"/>
              <a:gd name="connsiteX1" fmla="*/ 26065 w 42863"/>
              <a:gd name="connsiteY1" fmla="*/ 64963 h 152400"/>
              <a:gd name="connsiteX2" fmla="*/ 14736 w 42863"/>
              <a:gd name="connsiteY2" fmla="*/ 27516 h 152400"/>
              <a:gd name="connsiteX3" fmla="*/ 0 w 42863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3" h="152400">
                <a:moveTo>
                  <a:pt x="42863" y="152400"/>
                </a:moveTo>
                <a:cubicBezTo>
                  <a:pt x="37194" y="131896"/>
                  <a:pt x="31734" y="85467"/>
                  <a:pt x="26065" y="64963"/>
                </a:cubicBezTo>
                <a:cubicBezTo>
                  <a:pt x="21412" y="47030"/>
                  <a:pt x="19080" y="38343"/>
                  <a:pt x="14736" y="27516"/>
                </a:cubicBezTo>
                <a:cubicBezTo>
                  <a:pt x="10392" y="16689"/>
                  <a:pt x="2491" y="7467"/>
                  <a:pt x="0" y="0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524843" y="2751806"/>
            <a:ext cx="8535" cy="111308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0" name="Полилиния 149"/>
          <p:cNvSpPr/>
          <p:nvPr/>
        </p:nvSpPr>
        <p:spPr>
          <a:xfrm flipH="1" flipV="1">
            <a:off x="1547662" y="2864897"/>
            <a:ext cx="583610" cy="96054"/>
          </a:xfrm>
          <a:custGeom>
            <a:avLst/>
            <a:gdLst>
              <a:gd name="connsiteX0" fmla="*/ 42863 w 42863"/>
              <a:gd name="connsiteY0" fmla="*/ 152400 h 152400"/>
              <a:gd name="connsiteX1" fmla="*/ 0 w 42863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3" h="152400">
                <a:moveTo>
                  <a:pt x="42863" y="152400"/>
                </a:moveTo>
                <a:lnTo>
                  <a:pt x="0" y="0"/>
                </a:ln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>
            <a:off x="2137651" y="2961658"/>
            <a:ext cx="0" cy="75020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1429213" y="6167677"/>
            <a:ext cx="1971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00" dirty="0" smtClean="0"/>
              <a:t>Пост охраны на ж/д</a:t>
            </a:r>
            <a:endParaRPr lang="ru-RU" sz="1000" dirty="0"/>
          </a:p>
        </p:txBody>
      </p:sp>
      <p:sp>
        <p:nvSpPr>
          <p:cNvPr id="74" name="Овал 73"/>
          <p:cNvSpPr/>
          <p:nvPr/>
        </p:nvSpPr>
        <p:spPr>
          <a:xfrm>
            <a:off x="1145286" y="6229233"/>
            <a:ext cx="115848" cy="1231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1712019" y="3000543"/>
            <a:ext cx="0" cy="86079"/>
          </a:xfrm>
          <a:prstGeom prst="line">
            <a:avLst/>
          </a:pr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8" name="Овал 157"/>
          <p:cNvSpPr/>
          <p:nvPr/>
        </p:nvSpPr>
        <p:spPr>
          <a:xfrm flipH="1">
            <a:off x="2188097" y="2905221"/>
            <a:ext cx="74407" cy="789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 flipH="1">
            <a:off x="3349699" y="3528242"/>
            <a:ext cx="74407" cy="789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 flipH="1">
            <a:off x="3214599" y="3676407"/>
            <a:ext cx="74407" cy="789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олилиния 160"/>
          <p:cNvSpPr/>
          <p:nvPr/>
        </p:nvSpPr>
        <p:spPr>
          <a:xfrm flipH="1" flipV="1">
            <a:off x="2466837" y="3457069"/>
            <a:ext cx="730833" cy="247913"/>
          </a:xfrm>
          <a:custGeom>
            <a:avLst/>
            <a:gdLst>
              <a:gd name="connsiteX0" fmla="*/ 42863 w 42863"/>
              <a:gd name="connsiteY0" fmla="*/ 152400 h 152400"/>
              <a:gd name="connsiteX1" fmla="*/ 0 w 42863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3" h="152400">
                <a:moveTo>
                  <a:pt x="42863" y="152400"/>
                </a:moveTo>
                <a:lnTo>
                  <a:pt x="0" y="0"/>
                </a:ln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90" name="Полилиния 89"/>
          <p:cNvSpPr/>
          <p:nvPr/>
        </p:nvSpPr>
        <p:spPr>
          <a:xfrm>
            <a:off x="2348493" y="3458066"/>
            <a:ext cx="1178718" cy="559344"/>
          </a:xfrm>
          <a:custGeom>
            <a:avLst/>
            <a:gdLst>
              <a:gd name="connsiteX0" fmla="*/ 105955 w 1172755"/>
              <a:gd name="connsiteY0" fmla="*/ 7942 h 561522"/>
              <a:gd name="connsiteX1" fmla="*/ 26580 w 1172755"/>
              <a:gd name="connsiteY1" fmla="*/ 7942 h 561522"/>
              <a:gd name="connsiteX2" fmla="*/ 7530 w 1172755"/>
              <a:gd name="connsiteY2" fmla="*/ 14292 h 561522"/>
              <a:gd name="connsiteX3" fmla="*/ 1180 w 1172755"/>
              <a:gd name="connsiteY3" fmla="*/ 179392 h 561522"/>
              <a:gd name="connsiteX4" fmla="*/ 29755 w 1172755"/>
              <a:gd name="connsiteY4" fmla="*/ 284167 h 561522"/>
              <a:gd name="connsiteX5" fmla="*/ 83730 w 1172755"/>
              <a:gd name="connsiteY5" fmla="*/ 420692 h 561522"/>
              <a:gd name="connsiteX6" fmla="*/ 102780 w 1172755"/>
              <a:gd name="connsiteY6" fmla="*/ 449267 h 561522"/>
              <a:gd name="connsiteX7" fmla="*/ 353605 w 1172755"/>
              <a:gd name="connsiteY7" fmla="*/ 519117 h 561522"/>
              <a:gd name="connsiteX8" fmla="*/ 375830 w 1172755"/>
              <a:gd name="connsiteY8" fmla="*/ 519117 h 561522"/>
              <a:gd name="connsiteX9" fmla="*/ 452030 w 1172755"/>
              <a:gd name="connsiteY9" fmla="*/ 496892 h 561522"/>
              <a:gd name="connsiteX10" fmla="*/ 496480 w 1172755"/>
              <a:gd name="connsiteY10" fmla="*/ 506417 h 561522"/>
              <a:gd name="connsiteX11" fmla="*/ 559980 w 1172755"/>
              <a:gd name="connsiteY11" fmla="*/ 560392 h 561522"/>
              <a:gd name="connsiteX12" fmla="*/ 674280 w 1172755"/>
              <a:gd name="connsiteY12" fmla="*/ 538167 h 561522"/>
              <a:gd name="connsiteX13" fmla="*/ 772705 w 1172755"/>
              <a:gd name="connsiteY13" fmla="*/ 481017 h 561522"/>
              <a:gd name="connsiteX14" fmla="*/ 848905 w 1172755"/>
              <a:gd name="connsiteY14" fmla="*/ 452442 h 561522"/>
              <a:gd name="connsiteX15" fmla="*/ 864780 w 1172755"/>
              <a:gd name="connsiteY15" fmla="*/ 417517 h 561522"/>
              <a:gd name="connsiteX16" fmla="*/ 975905 w 1172755"/>
              <a:gd name="connsiteY16" fmla="*/ 350842 h 561522"/>
              <a:gd name="connsiteX17" fmla="*/ 1099730 w 1172755"/>
              <a:gd name="connsiteY17" fmla="*/ 271467 h 561522"/>
              <a:gd name="connsiteX18" fmla="*/ 1172755 w 1172755"/>
              <a:gd name="connsiteY18" fmla="*/ 230192 h 561522"/>
              <a:gd name="connsiteX0" fmla="*/ 105955 w 1172755"/>
              <a:gd name="connsiteY0" fmla="*/ 7942 h 561522"/>
              <a:gd name="connsiteX1" fmla="*/ 26580 w 1172755"/>
              <a:gd name="connsiteY1" fmla="*/ 7942 h 561522"/>
              <a:gd name="connsiteX2" fmla="*/ 7530 w 1172755"/>
              <a:gd name="connsiteY2" fmla="*/ 14292 h 561522"/>
              <a:gd name="connsiteX3" fmla="*/ 1180 w 1172755"/>
              <a:gd name="connsiteY3" fmla="*/ 179392 h 561522"/>
              <a:gd name="connsiteX4" fmla="*/ 29755 w 1172755"/>
              <a:gd name="connsiteY4" fmla="*/ 284167 h 561522"/>
              <a:gd name="connsiteX5" fmla="*/ 83730 w 1172755"/>
              <a:gd name="connsiteY5" fmla="*/ 420692 h 561522"/>
              <a:gd name="connsiteX6" fmla="*/ 102780 w 1172755"/>
              <a:gd name="connsiteY6" fmla="*/ 449267 h 561522"/>
              <a:gd name="connsiteX7" fmla="*/ 252005 w 1172755"/>
              <a:gd name="connsiteY7" fmla="*/ 484192 h 561522"/>
              <a:gd name="connsiteX8" fmla="*/ 375830 w 1172755"/>
              <a:gd name="connsiteY8" fmla="*/ 519117 h 561522"/>
              <a:gd name="connsiteX9" fmla="*/ 452030 w 1172755"/>
              <a:gd name="connsiteY9" fmla="*/ 496892 h 561522"/>
              <a:gd name="connsiteX10" fmla="*/ 496480 w 1172755"/>
              <a:gd name="connsiteY10" fmla="*/ 506417 h 561522"/>
              <a:gd name="connsiteX11" fmla="*/ 559980 w 1172755"/>
              <a:gd name="connsiteY11" fmla="*/ 560392 h 561522"/>
              <a:gd name="connsiteX12" fmla="*/ 674280 w 1172755"/>
              <a:gd name="connsiteY12" fmla="*/ 538167 h 561522"/>
              <a:gd name="connsiteX13" fmla="*/ 772705 w 1172755"/>
              <a:gd name="connsiteY13" fmla="*/ 481017 h 561522"/>
              <a:gd name="connsiteX14" fmla="*/ 848905 w 1172755"/>
              <a:gd name="connsiteY14" fmla="*/ 452442 h 561522"/>
              <a:gd name="connsiteX15" fmla="*/ 864780 w 1172755"/>
              <a:gd name="connsiteY15" fmla="*/ 417517 h 561522"/>
              <a:gd name="connsiteX16" fmla="*/ 975905 w 1172755"/>
              <a:gd name="connsiteY16" fmla="*/ 350842 h 561522"/>
              <a:gd name="connsiteX17" fmla="*/ 1099730 w 1172755"/>
              <a:gd name="connsiteY17" fmla="*/ 271467 h 561522"/>
              <a:gd name="connsiteX18" fmla="*/ 1172755 w 1172755"/>
              <a:gd name="connsiteY18" fmla="*/ 230192 h 561522"/>
              <a:gd name="connsiteX0" fmla="*/ 105955 w 1172755"/>
              <a:gd name="connsiteY0" fmla="*/ 7942 h 561522"/>
              <a:gd name="connsiteX1" fmla="*/ 26580 w 1172755"/>
              <a:gd name="connsiteY1" fmla="*/ 7942 h 561522"/>
              <a:gd name="connsiteX2" fmla="*/ 7530 w 1172755"/>
              <a:gd name="connsiteY2" fmla="*/ 14292 h 561522"/>
              <a:gd name="connsiteX3" fmla="*/ 1180 w 1172755"/>
              <a:gd name="connsiteY3" fmla="*/ 179392 h 561522"/>
              <a:gd name="connsiteX4" fmla="*/ 29755 w 1172755"/>
              <a:gd name="connsiteY4" fmla="*/ 284167 h 561522"/>
              <a:gd name="connsiteX5" fmla="*/ 83730 w 1172755"/>
              <a:gd name="connsiteY5" fmla="*/ 420692 h 561522"/>
              <a:gd name="connsiteX6" fmla="*/ 102780 w 1172755"/>
              <a:gd name="connsiteY6" fmla="*/ 449267 h 561522"/>
              <a:gd name="connsiteX7" fmla="*/ 242480 w 1172755"/>
              <a:gd name="connsiteY7" fmla="*/ 490542 h 561522"/>
              <a:gd name="connsiteX8" fmla="*/ 375830 w 1172755"/>
              <a:gd name="connsiteY8" fmla="*/ 519117 h 561522"/>
              <a:gd name="connsiteX9" fmla="*/ 452030 w 1172755"/>
              <a:gd name="connsiteY9" fmla="*/ 496892 h 561522"/>
              <a:gd name="connsiteX10" fmla="*/ 496480 w 1172755"/>
              <a:gd name="connsiteY10" fmla="*/ 506417 h 561522"/>
              <a:gd name="connsiteX11" fmla="*/ 559980 w 1172755"/>
              <a:gd name="connsiteY11" fmla="*/ 560392 h 561522"/>
              <a:gd name="connsiteX12" fmla="*/ 674280 w 1172755"/>
              <a:gd name="connsiteY12" fmla="*/ 538167 h 561522"/>
              <a:gd name="connsiteX13" fmla="*/ 772705 w 1172755"/>
              <a:gd name="connsiteY13" fmla="*/ 481017 h 561522"/>
              <a:gd name="connsiteX14" fmla="*/ 848905 w 1172755"/>
              <a:gd name="connsiteY14" fmla="*/ 452442 h 561522"/>
              <a:gd name="connsiteX15" fmla="*/ 864780 w 1172755"/>
              <a:gd name="connsiteY15" fmla="*/ 417517 h 561522"/>
              <a:gd name="connsiteX16" fmla="*/ 975905 w 1172755"/>
              <a:gd name="connsiteY16" fmla="*/ 350842 h 561522"/>
              <a:gd name="connsiteX17" fmla="*/ 1099730 w 1172755"/>
              <a:gd name="connsiteY17" fmla="*/ 271467 h 561522"/>
              <a:gd name="connsiteX18" fmla="*/ 1172755 w 1172755"/>
              <a:gd name="connsiteY18" fmla="*/ 230192 h 561522"/>
              <a:gd name="connsiteX0" fmla="*/ 110201 w 1177001"/>
              <a:gd name="connsiteY0" fmla="*/ 5764 h 559344"/>
              <a:gd name="connsiteX1" fmla="*/ 30826 w 1177001"/>
              <a:gd name="connsiteY1" fmla="*/ 5764 h 559344"/>
              <a:gd name="connsiteX2" fmla="*/ 2251 w 1177001"/>
              <a:gd name="connsiteY2" fmla="*/ 81964 h 559344"/>
              <a:gd name="connsiteX3" fmla="*/ 5426 w 1177001"/>
              <a:gd name="connsiteY3" fmla="*/ 177214 h 559344"/>
              <a:gd name="connsiteX4" fmla="*/ 34001 w 1177001"/>
              <a:gd name="connsiteY4" fmla="*/ 281989 h 559344"/>
              <a:gd name="connsiteX5" fmla="*/ 87976 w 1177001"/>
              <a:gd name="connsiteY5" fmla="*/ 418514 h 559344"/>
              <a:gd name="connsiteX6" fmla="*/ 107026 w 1177001"/>
              <a:gd name="connsiteY6" fmla="*/ 447089 h 559344"/>
              <a:gd name="connsiteX7" fmla="*/ 246726 w 1177001"/>
              <a:gd name="connsiteY7" fmla="*/ 488364 h 559344"/>
              <a:gd name="connsiteX8" fmla="*/ 380076 w 1177001"/>
              <a:gd name="connsiteY8" fmla="*/ 516939 h 559344"/>
              <a:gd name="connsiteX9" fmla="*/ 456276 w 1177001"/>
              <a:gd name="connsiteY9" fmla="*/ 494714 h 559344"/>
              <a:gd name="connsiteX10" fmla="*/ 500726 w 1177001"/>
              <a:gd name="connsiteY10" fmla="*/ 504239 h 559344"/>
              <a:gd name="connsiteX11" fmla="*/ 564226 w 1177001"/>
              <a:gd name="connsiteY11" fmla="*/ 558214 h 559344"/>
              <a:gd name="connsiteX12" fmla="*/ 678526 w 1177001"/>
              <a:gd name="connsiteY12" fmla="*/ 535989 h 559344"/>
              <a:gd name="connsiteX13" fmla="*/ 776951 w 1177001"/>
              <a:gd name="connsiteY13" fmla="*/ 478839 h 559344"/>
              <a:gd name="connsiteX14" fmla="*/ 853151 w 1177001"/>
              <a:gd name="connsiteY14" fmla="*/ 450264 h 559344"/>
              <a:gd name="connsiteX15" fmla="*/ 869026 w 1177001"/>
              <a:gd name="connsiteY15" fmla="*/ 415339 h 559344"/>
              <a:gd name="connsiteX16" fmla="*/ 980151 w 1177001"/>
              <a:gd name="connsiteY16" fmla="*/ 348664 h 559344"/>
              <a:gd name="connsiteX17" fmla="*/ 1103976 w 1177001"/>
              <a:gd name="connsiteY17" fmla="*/ 269289 h 559344"/>
              <a:gd name="connsiteX18" fmla="*/ 1177001 w 1177001"/>
              <a:gd name="connsiteY18" fmla="*/ 228014 h 559344"/>
              <a:gd name="connsiteX0" fmla="*/ 111918 w 1178718"/>
              <a:gd name="connsiteY0" fmla="*/ 5764 h 559344"/>
              <a:gd name="connsiteX1" fmla="*/ 32543 w 1178718"/>
              <a:gd name="connsiteY1" fmla="*/ 5764 h 559344"/>
              <a:gd name="connsiteX2" fmla="*/ 3968 w 1178718"/>
              <a:gd name="connsiteY2" fmla="*/ 81964 h 559344"/>
              <a:gd name="connsiteX3" fmla="*/ 7143 w 1178718"/>
              <a:gd name="connsiteY3" fmla="*/ 177214 h 559344"/>
              <a:gd name="connsiteX4" fmla="*/ 67468 w 1178718"/>
              <a:gd name="connsiteY4" fmla="*/ 313739 h 559344"/>
              <a:gd name="connsiteX5" fmla="*/ 89693 w 1178718"/>
              <a:gd name="connsiteY5" fmla="*/ 418514 h 559344"/>
              <a:gd name="connsiteX6" fmla="*/ 108743 w 1178718"/>
              <a:gd name="connsiteY6" fmla="*/ 447089 h 559344"/>
              <a:gd name="connsiteX7" fmla="*/ 248443 w 1178718"/>
              <a:gd name="connsiteY7" fmla="*/ 488364 h 559344"/>
              <a:gd name="connsiteX8" fmla="*/ 381793 w 1178718"/>
              <a:gd name="connsiteY8" fmla="*/ 516939 h 559344"/>
              <a:gd name="connsiteX9" fmla="*/ 457993 w 1178718"/>
              <a:gd name="connsiteY9" fmla="*/ 494714 h 559344"/>
              <a:gd name="connsiteX10" fmla="*/ 502443 w 1178718"/>
              <a:gd name="connsiteY10" fmla="*/ 504239 h 559344"/>
              <a:gd name="connsiteX11" fmla="*/ 565943 w 1178718"/>
              <a:gd name="connsiteY11" fmla="*/ 558214 h 559344"/>
              <a:gd name="connsiteX12" fmla="*/ 680243 w 1178718"/>
              <a:gd name="connsiteY12" fmla="*/ 535989 h 559344"/>
              <a:gd name="connsiteX13" fmla="*/ 778668 w 1178718"/>
              <a:gd name="connsiteY13" fmla="*/ 478839 h 559344"/>
              <a:gd name="connsiteX14" fmla="*/ 854868 w 1178718"/>
              <a:gd name="connsiteY14" fmla="*/ 450264 h 559344"/>
              <a:gd name="connsiteX15" fmla="*/ 870743 w 1178718"/>
              <a:gd name="connsiteY15" fmla="*/ 415339 h 559344"/>
              <a:gd name="connsiteX16" fmla="*/ 981868 w 1178718"/>
              <a:gd name="connsiteY16" fmla="*/ 348664 h 559344"/>
              <a:gd name="connsiteX17" fmla="*/ 1105693 w 1178718"/>
              <a:gd name="connsiteY17" fmla="*/ 269289 h 559344"/>
              <a:gd name="connsiteX18" fmla="*/ 1178718 w 1178718"/>
              <a:gd name="connsiteY18" fmla="*/ 228014 h 55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8718" h="559344">
                <a:moveTo>
                  <a:pt x="111918" y="5764"/>
                </a:moveTo>
                <a:cubicBezTo>
                  <a:pt x="80432" y="5235"/>
                  <a:pt x="50535" y="-6936"/>
                  <a:pt x="32543" y="5764"/>
                </a:cubicBezTo>
                <a:cubicBezTo>
                  <a:pt x="14551" y="18464"/>
                  <a:pt x="8201" y="53389"/>
                  <a:pt x="3968" y="81964"/>
                </a:cubicBezTo>
                <a:cubicBezTo>
                  <a:pt x="-265" y="110539"/>
                  <a:pt x="-3440" y="138585"/>
                  <a:pt x="7143" y="177214"/>
                </a:cubicBezTo>
                <a:cubicBezTo>
                  <a:pt x="17726" y="215843"/>
                  <a:pt x="53710" y="273522"/>
                  <a:pt x="67468" y="313739"/>
                </a:cubicBezTo>
                <a:cubicBezTo>
                  <a:pt x="81226" y="353956"/>
                  <a:pt x="82814" y="396289"/>
                  <a:pt x="89693" y="418514"/>
                </a:cubicBezTo>
                <a:cubicBezTo>
                  <a:pt x="96572" y="440739"/>
                  <a:pt x="82285" y="435447"/>
                  <a:pt x="108743" y="447089"/>
                </a:cubicBezTo>
                <a:cubicBezTo>
                  <a:pt x="135201" y="458731"/>
                  <a:pt x="202935" y="476722"/>
                  <a:pt x="248443" y="488364"/>
                </a:cubicBezTo>
                <a:cubicBezTo>
                  <a:pt x="293951" y="500006"/>
                  <a:pt x="346868" y="515881"/>
                  <a:pt x="381793" y="516939"/>
                </a:cubicBezTo>
                <a:cubicBezTo>
                  <a:pt x="416718" y="517997"/>
                  <a:pt x="437885" y="496831"/>
                  <a:pt x="457993" y="494714"/>
                </a:cubicBezTo>
                <a:cubicBezTo>
                  <a:pt x="478101" y="492597"/>
                  <a:pt x="484451" y="493656"/>
                  <a:pt x="502443" y="504239"/>
                </a:cubicBezTo>
                <a:cubicBezTo>
                  <a:pt x="520435" y="514822"/>
                  <a:pt x="536310" y="552922"/>
                  <a:pt x="565943" y="558214"/>
                </a:cubicBezTo>
                <a:cubicBezTo>
                  <a:pt x="595576" y="563506"/>
                  <a:pt x="644789" y="549218"/>
                  <a:pt x="680243" y="535989"/>
                </a:cubicBezTo>
                <a:cubicBezTo>
                  <a:pt x="715697" y="522760"/>
                  <a:pt x="749564" y="493126"/>
                  <a:pt x="778668" y="478839"/>
                </a:cubicBezTo>
                <a:cubicBezTo>
                  <a:pt x="807772" y="464552"/>
                  <a:pt x="839522" y="460847"/>
                  <a:pt x="854868" y="450264"/>
                </a:cubicBezTo>
                <a:cubicBezTo>
                  <a:pt x="870214" y="439681"/>
                  <a:pt x="849576" y="432272"/>
                  <a:pt x="870743" y="415339"/>
                </a:cubicBezTo>
                <a:cubicBezTo>
                  <a:pt x="891910" y="398406"/>
                  <a:pt x="942710" y="373006"/>
                  <a:pt x="981868" y="348664"/>
                </a:cubicBezTo>
                <a:cubicBezTo>
                  <a:pt x="1021026" y="324322"/>
                  <a:pt x="1072885" y="289397"/>
                  <a:pt x="1105693" y="269289"/>
                </a:cubicBezTo>
                <a:cubicBezTo>
                  <a:pt x="1138501" y="249181"/>
                  <a:pt x="1158609" y="238597"/>
                  <a:pt x="1178718" y="228014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91" name="Полилиния 90"/>
          <p:cNvSpPr/>
          <p:nvPr/>
        </p:nvSpPr>
        <p:spPr>
          <a:xfrm>
            <a:off x="4022725" y="3326607"/>
            <a:ext cx="1546226" cy="115094"/>
          </a:xfrm>
          <a:custGeom>
            <a:avLst/>
            <a:gdLst>
              <a:gd name="connsiteX0" fmla="*/ 0 w 1905000"/>
              <a:gd name="connsiteY0" fmla="*/ 185545 h 185545"/>
              <a:gd name="connsiteX1" fmla="*/ 158750 w 1905000"/>
              <a:gd name="connsiteY1" fmla="*/ 122045 h 185545"/>
              <a:gd name="connsiteX2" fmla="*/ 288925 w 1905000"/>
              <a:gd name="connsiteY2" fmla="*/ 106170 h 185545"/>
              <a:gd name="connsiteX3" fmla="*/ 482600 w 1905000"/>
              <a:gd name="connsiteY3" fmla="*/ 122045 h 185545"/>
              <a:gd name="connsiteX4" fmla="*/ 647700 w 1905000"/>
              <a:gd name="connsiteY4" fmla="*/ 131570 h 185545"/>
              <a:gd name="connsiteX5" fmla="*/ 723900 w 1905000"/>
              <a:gd name="connsiteY5" fmla="*/ 118870 h 185545"/>
              <a:gd name="connsiteX6" fmla="*/ 879475 w 1905000"/>
              <a:gd name="connsiteY6" fmla="*/ 90295 h 185545"/>
              <a:gd name="connsiteX7" fmla="*/ 1095375 w 1905000"/>
              <a:gd name="connsiteY7" fmla="*/ 99820 h 185545"/>
              <a:gd name="connsiteX8" fmla="*/ 1158875 w 1905000"/>
              <a:gd name="connsiteY8" fmla="*/ 90295 h 185545"/>
              <a:gd name="connsiteX9" fmla="*/ 1270000 w 1905000"/>
              <a:gd name="connsiteY9" fmla="*/ 80770 h 185545"/>
              <a:gd name="connsiteX10" fmla="*/ 1527175 w 1905000"/>
              <a:gd name="connsiteY10" fmla="*/ 77595 h 185545"/>
              <a:gd name="connsiteX11" fmla="*/ 1641475 w 1905000"/>
              <a:gd name="connsiteY11" fmla="*/ 33145 h 185545"/>
              <a:gd name="connsiteX12" fmla="*/ 1736725 w 1905000"/>
              <a:gd name="connsiteY12" fmla="*/ 1395 h 185545"/>
              <a:gd name="connsiteX13" fmla="*/ 1730375 w 1905000"/>
              <a:gd name="connsiteY13" fmla="*/ 7745 h 185545"/>
              <a:gd name="connsiteX14" fmla="*/ 1762125 w 1905000"/>
              <a:gd name="connsiteY14" fmla="*/ 26795 h 185545"/>
              <a:gd name="connsiteX15" fmla="*/ 1866900 w 1905000"/>
              <a:gd name="connsiteY15" fmla="*/ 77595 h 185545"/>
              <a:gd name="connsiteX16" fmla="*/ 1905000 w 1905000"/>
              <a:gd name="connsiteY16" fmla="*/ 90295 h 185545"/>
              <a:gd name="connsiteX0" fmla="*/ 0 w 1905000"/>
              <a:gd name="connsiteY0" fmla="*/ 184692 h 184692"/>
              <a:gd name="connsiteX1" fmla="*/ 158750 w 1905000"/>
              <a:gd name="connsiteY1" fmla="*/ 121192 h 184692"/>
              <a:gd name="connsiteX2" fmla="*/ 288925 w 1905000"/>
              <a:gd name="connsiteY2" fmla="*/ 105317 h 184692"/>
              <a:gd name="connsiteX3" fmla="*/ 482600 w 1905000"/>
              <a:gd name="connsiteY3" fmla="*/ 121192 h 184692"/>
              <a:gd name="connsiteX4" fmla="*/ 647700 w 1905000"/>
              <a:gd name="connsiteY4" fmla="*/ 130717 h 184692"/>
              <a:gd name="connsiteX5" fmla="*/ 723900 w 1905000"/>
              <a:gd name="connsiteY5" fmla="*/ 118017 h 184692"/>
              <a:gd name="connsiteX6" fmla="*/ 879475 w 1905000"/>
              <a:gd name="connsiteY6" fmla="*/ 89442 h 184692"/>
              <a:gd name="connsiteX7" fmla="*/ 1095375 w 1905000"/>
              <a:gd name="connsiteY7" fmla="*/ 98967 h 184692"/>
              <a:gd name="connsiteX8" fmla="*/ 1158875 w 1905000"/>
              <a:gd name="connsiteY8" fmla="*/ 89442 h 184692"/>
              <a:gd name="connsiteX9" fmla="*/ 1270000 w 1905000"/>
              <a:gd name="connsiteY9" fmla="*/ 79917 h 184692"/>
              <a:gd name="connsiteX10" fmla="*/ 1527175 w 1905000"/>
              <a:gd name="connsiteY10" fmla="*/ 76742 h 184692"/>
              <a:gd name="connsiteX11" fmla="*/ 1641475 w 1905000"/>
              <a:gd name="connsiteY11" fmla="*/ 32292 h 184692"/>
              <a:gd name="connsiteX12" fmla="*/ 1736725 w 1905000"/>
              <a:gd name="connsiteY12" fmla="*/ 542 h 184692"/>
              <a:gd name="connsiteX13" fmla="*/ 1670050 w 1905000"/>
              <a:gd name="connsiteY13" fmla="*/ 13242 h 184692"/>
              <a:gd name="connsiteX14" fmla="*/ 1762125 w 1905000"/>
              <a:gd name="connsiteY14" fmla="*/ 25942 h 184692"/>
              <a:gd name="connsiteX15" fmla="*/ 1866900 w 1905000"/>
              <a:gd name="connsiteY15" fmla="*/ 76742 h 184692"/>
              <a:gd name="connsiteX16" fmla="*/ 1905000 w 1905000"/>
              <a:gd name="connsiteY16" fmla="*/ 89442 h 184692"/>
              <a:gd name="connsiteX0" fmla="*/ 0 w 1905000"/>
              <a:gd name="connsiteY0" fmla="*/ 171643 h 171643"/>
              <a:gd name="connsiteX1" fmla="*/ 158750 w 1905000"/>
              <a:gd name="connsiteY1" fmla="*/ 108143 h 171643"/>
              <a:gd name="connsiteX2" fmla="*/ 288925 w 1905000"/>
              <a:gd name="connsiteY2" fmla="*/ 92268 h 171643"/>
              <a:gd name="connsiteX3" fmla="*/ 482600 w 1905000"/>
              <a:gd name="connsiteY3" fmla="*/ 108143 h 171643"/>
              <a:gd name="connsiteX4" fmla="*/ 647700 w 1905000"/>
              <a:gd name="connsiteY4" fmla="*/ 117668 h 171643"/>
              <a:gd name="connsiteX5" fmla="*/ 723900 w 1905000"/>
              <a:gd name="connsiteY5" fmla="*/ 104968 h 171643"/>
              <a:gd name="connsiteX6" fmla="*/ 879475 w 1905000"/>
              <a:gd name="connsiteY6" fmla="*/ 76393 h 171643"/>
              <a:gd name="connsiteX7" fmla="*/ 1095375 w 1905000"/>
              <a:gd name="connsiteY7" fmla="*/ 85918 h 171643"/>
              <a:gd name="connsiteX8" fmla="*/ 1158875 w 1905000"/>
              <a:gd name="connsiteY8" fmla="*/ 76393 h 171643"/>
              <a:gd name="connsiteX9" fmla="*/ 1270000 w 1905000"/>
              <a:gd name="connsiteY9" fmla="*/ 66868 h 171643"/>
              <a:gd name="connsiteX10" fmla="*/ 1527175 w 1905000"/>
              <a:gd name="connsiteY10" fmla="*/ 63693 h 171643"/>
              <a:gd name="connsiteX11" fmla="*/ 1641475 w 1905000"/>
              <a:gd name="connsiteY11" fmla="*/ 19243 h 171643"/>
              <a:gd name="connsiteX12" fmla="*/ 1647825 w 1905000"/>
              <a:gd name="connsiteY12" fmla="*/ 19243 h 171643"/>
              <a:gd name="connsiteX13" fmla="*/ 1670050 w 1905000"/>
              <a:gd name="connsiteY13" fmla="*/ 193 h 171643"/>
              <a:gd name="connsiteX14" fmla="*/ 1762125 w 1905000"/>
              <a:gd name="connsiteY14" fmla="*/ 12893 h 171643"/>
              <a:gd name="connsiteX15" fmla="*/ 1866900 w 1905000"/>
              <a:gd name="connsiteY15" fmla="*/ 63693 h 171643"/>
              <a:gd name="connsiteX16" fmla="*/ 1905000 w 1905000"/>
              <a:gd name="connsiteY16" fmla="*/ 76393 h 171643"/>
              <a:gd name="connsiteX0" fmla="*/ 0 w 1905000"/>
              <a:gd name="connsiteY0" fmla="*/ 171643 h 171643"/>
              <a:gd name="connsiteX1" fmla="*/ 158750 w 1905000"/>
              <a:gd name="connsiteY1" fmla="*/ 108143 h 171643"/>
              <a:gd name="connsiteX2" fmla="*/ 288925 w 1905000"/>
              <a:gd name="connsiteY2" fmla="*/ 92268 h 171643"/>
              <a:gd name="connsiteX3" fmla="*/ 482600 w 1905000"/>
              <a:gd name="connsiteY3" fmla="*/ 108143 h 171643"/>
              <a:gd name="connsiteX4" fmla="*/ 647700 w 1905000"/>
              <a:gd name="connsiteY4" fmla="*/ 117668 h 171643"/>
              <a:gd name="connsiteX5" fmla="*/ 723900 w 1905000"/>
              <a:gd name="connsiteY5" fmla="*/ 104968 h 171643"/>
              <a:gd name="connsiteX6" fmla="*/ 879475 w 1905000"/>
              <a:gd name="connsiteY6" fmla="*/ 76393 h 171643"/>
              <a:gd name="connsiteX7" fmla="*/ 1095375 w 1905000"/>
              <a:gd name="connsiteY7" fmla="*/ 85918 h 171643"/>
              <a:gd name="connsiteX8" fmla="*/ 1158875 w 1905000"/>
              <a:gd name="connsiteY8" fmla="*/ 76393 h 171643"/>
              <a:gd name="connsiteX9" fmla="*/ 1270000 w 1905000"/>
              <a:gd name="connsiteY9" fmla="*/ 66868 h 171643"/>
              <a:gd name="connsiteX10" fmla="*/ 1527175 w 1905000"/>
              <a:gd name="connsiteY10" fmla="*/ 63693 h 171643"/>
              <a:gd name="connsiteX11" fmla="*/ 1612900 w 1905000"/>
              <a:gd name="connsiteY11" fmla="*/ 33530 h 171643"/>
              <a:gd name="connsiteX12" fmla="*/ 1647825 w 1905000"/>
              <a:gd name="connsiteY12" fmla="*/ 19243 h 171643"/>
              <a:gd name="connsiteX13" fmla="*/ 1670050 w 1905000"/>
              <a:gd name="connsiteY13" fmla="*/ 193 h 171643"/>
              <a:gd name="connsiteX14" fmla="*/ 1762125 w 1905000"/>
              <a:gd name="connsiteY14" fmla="*/ 12893 h 171643"/>
              <a:gd name="connsiteX15" fmla="*/ 1866900 w 1905000"/>
              <a:gd name="connsiteY15" fmla="*/ 63693 h 171643"/>
              <a:gd name="connsiteX16" fmla="*/ 1905000 w 1905000"/>
              <a:gd name="connsiteY16" fmla="*/ 76393 h 171643"/>
              <a:gd name="connsiteX0" fmla="*/ 0 w 1905000"/>
              <a:gd name="connsiteY0" fmla="*/ 169383 h 169383"/>
              <a:gd name="connsiteX1" fmla="*/ 158750 w 1905000"/>
              <a:gd name="connsiteY1" fmla="*/ 105883 h 169383"/>
              <a:gd name="connsiteX2" fmla="*/ 288925 w 1905000"/>
              <a:gd name="connsiteY2" fmla="*/ 90008 h 169383"/>
              <a:gd name="connsiteX3" fmla="*/ 482600 w 1905000"/>
              <a:gd name="connsiteY3" fmla="*/ 105883 h 169383"/>
              <a:gd name="connsiteX4" fmla="*/ 647700 w 1905000"/>
              <a:gd name="connsiteY4" fmla="*/ 115408 h 169383"/>
              <a:gd name="connsiteX5" fmla="*/ 723900 w 1905000"/>
              <a:gd name="connsiteY5" fmla="*/ 102708 h 169383"/>
              <a:gd name="connsiteX6" fmla="*/ 879475 w 1905000"/>
              <a:gd name="connsiteY6" fmla="*/ 74133 h 169383"/>
              <a:gd name="connsiteX7" fmla="*/ 1095375 w 1905000"/>
              <a:gd name="connsiteY7" fmla="*/ 83658 h 169383"/>
              <a:gd name="connsiteX8" fmla="*/ 1158875 w 1905000"/>
              <a:gd name="connsiteY8" fmla="*/ 74133 h 169383"/>
              <a:gd name="connsiteX9" fmla="*/ 1270000 w 1905000"/>
              <a:gd name="connsiteY9" fmla="*/ 64608 h 169383"/>
              <a:gd name="connsiteX10" fmla="*/ 1527175 w 1905000"/>
              <a:gd name="connsiteY10" fmla="*/ 61433 h 169383"/>
              <a:gd name="connsiteX11" fmla="*/ 1612900 w 1905000"/>
              <a:gd name="connsiteY11" fmla="*/ 31270 h 169383"/>
              <a:gd name="connsiteX12" fmla="*/ 1647825 w 1905000"/>
              <a:gd name="connsiteY12" fmla="*/ 16983 h 169383"/>
              <a:gd name="connsiteX13" fmla="*/ 1681956 w 1905000"/>
              <a:gd name="connsiteY13" fmla="*/ 314 h 169383"/>
              <a:gd name="connsiteX14" fmla="*/ 1762125 w 1905000"/>
              <a:gd name="connsiteY14" fmla="*/ 10633 h 169383"/>
              <a:gd name="connsiteX15" fmla="*/ 1866900 w 1905000"/>
              <a:gd name="connsiteY15" fmla="*/ 61433 h 169383"/>
              <a:gd name="connsiteX16" fmla="*/ 1905000 w 1905000"/>
              <a:gd name="connsiteY16" fmla="*/ 74133 h 169383"/>
              <a:gd name="connsiteX0" fmla="*/ 0 w 1905000"/>
              <a:gd name="connsiteY0" fmla="*/ 169251 h 169251"/>
              <a:gd name="connsiteX1" fmla="*/ 158750 w 1905000"/>
              <a:gd name="connsiteY1" fmla="*/ 105751 h 169251"/>
              <a:gd name="connsiteX2" fmla="*/ 288925 w 1905000"/>
              <a:gd name="connsiteY2" fmla="*/ 89876 h 169251"/>
              <a:gd name="connsiteX3" fmla="*/ 482600 w 1905000"/>
              <a:gd name="connsiteY3" fmla="*/ 105751 h 169251"/>
              <a:gd name="connsiteX4" fmla="*/ 647700 w 1905000"/>
              <a:gd name="connsiteY4" fmla="*/ 115276 h 169251"/>
              <a:gd name="connsiteX5" fmla="*/ 723900 w 1905000"/>
              <a:gd name="connsiteY5" fmla="*/ 102576 h 169251"/>
              <a:gd name="connsiteX6" fmla="*/ 879475 w 1905000"/>
              <a:gd name="connsiteY6" fmla="*/ 74001 h 169251"/>
              <a:gd name="connsiteX7" fmla="*/ 1095375 w 1905000"/>
              <a:gd name="connsiteY7" fmla="*/ 83526 h 169251"/>
              <a:gd name="connsiteX8" fmla="*/ 1158875 w 1905000"/>
              <a:gd name="connsiteY8" fmla="*/ 74001 h 169251"/>
              <a:gd name="connsiteX9" fmla="*/ 1270000 w 1905000"/>
              <a:gd name="connsiteY9" fmla="*/ 64476 h 169251"/>
              <a:gd name="connsiteX10" fmla="*/ 1527175 w 1905000"/>
              <a:gd name="connsiteY10" fmla="*/ 61301 h 169251"/>
              <a:gd name="connsiteX11" fmla="*/ 1612900 w 1905000"/>
              <a:gd name="connsiteY11" fmla="*/ 31138 h 169251"/>
              <a:gd name="connsiteX12" fmla="*/ 1647825 w 1905000"/>
              <a:gd name="connsiteY12" fmla="*/ 16851 h 169251"/>
              <a:gd name="connsiteX13" fmla="*/ 1681956 w 1905000"/>
              <a:gd name="connsiteY13" fmla="*/ 182 h 169251"/>
              <a:gd name="connsiteX14" fmla="*/ 1762125 w 1905000"/>
              <a:gd name="connsiteY14" fmla="*/ 10501 h 169251"/>
              <a:gd name="connsiteX15" fmla="*/ 1840706 w 1905000"/>
              <a:gd name="connsiteY15" fmla="*/ 47014 h 169251"/>
              <a:gd name="connsiteX16" fmla="*/ 1905000 w 1905000"/>
              <a:gd name="connsiteY16" fmla="*/ 74001 h 169251"/>
              <a:gd name="connsiteX0" fmla="*/ 0 w 1916907"/>
              <a:gd name="connsiteY0" fmla="*/ 169251 h 169251"/>
              <a:gd name="connsiteX1" fmla="*/ 158750 w 1916907"/>
              <a:gd name="connsiteY1" fmla="*/ 105751 h 169251"/>
              <a:gd name="connsiteX2" fmla="*/ 288925 w 1916907"/>
              <a:gd name="connsiteY2" fmla="*/ 89876 h 169251"/>
              <a:gd name="connsiteX3" fmla="*/ 482600 w 1916907"/>
              <a:gd name="connsiteY3" fmla="*/ 105751 h 169251"/>
              <a:gd name="connsiteX4" fmla="*/ 647700 w 1916907"/>
              <a:gd name="connsiteY4" fmla="*/ 115276 h 169251"/>
              <a:gd name="connsiteX5" fmla="*/ 723900 w 1916907"/>
              <a:gd name="connsiteY5" fmla="*/ 102576 h 169251"/>
              <a:gd name="connsiteX6" fmla="*/ 879475 w 1916907"/>
              <a:gd name="connsiteY6" fmla="*/ 74001 h 169251"/>
              <a:gd name="connsiteX7" fmla="*/ 1095375 w 1916907"/>
              <a:gd name="connsiteY7" fmla="*/ 83526 h 169251"/>
              <a:gd name="connsiteX8" fmla="*/ 1158875 w 1916907"/>
              <a:gd name="connsiteY8" fmla="*/ 74001 h 169251"/>
              <a:gd name="connsiteX9" fmla="*/ 1270000 w 1916907"/>
              <a:gd name="connsiteY9" fmla="*/ 64476 h 169251"/>
              <a:gd name="connsiteX10" fmla="*/ 1527175 w 1916907"/>
              <a:gd name="connsiteY10" fmla="*/ 61301 h 169251"/>
              <a:gd name="connsiteX11" fmla="*/ 1612900 w 1916907"/>
              <a:gd name="connsiteY11" fmla="*/ 31138 h 169251"/>
              <a:gd name="connsiteX12" fmla="*/ 1647825 w 1916907"/>
              <a:gd name="connsiteY12" fmla="*/ 16851 h 169251"/>
              <a:gd name="connsiteX13" fmla="*/ 1681956 w 1916907"/>
              <a:gd name="connsiteY13" fmla="*/ 182 h 169251"/>
              <a:gd name="connsiteX14" fmla="*/ 1762125 w 1916907"/>
              <a:gd name="connsiteY14" fmla="*/ 10501 h 169251"/>
              <a:gd name="connsiteX15" fmla="*/ 1840706 w 1916907"/>
              <a:gd name="connsiteY15" fmla="*/ 47014 h 169251"/>
              <a:gd name="connsiteX16" fmla="*/ 1916907 w 1916907"/>
              <a:gd name="connsiteY16" fmla="*/ 71619 h 169251"/>
              <a:gd name="connsiteX0" fmla="*/ 0 w 1916907"/>
              <a:gd name="connsiteY0" fmla="*/ 170008 h 170008"/>
              <a:gd name="connsiteX1" fmla="*/ 158750 w 1916907"/>
              <a:gd name="connsiteY1" fmla="*/ 106508 h 170008"/>
              <a:gd name="connsiteX2" fmla="*/ 288925 w 1916907"/>
              <a:gd name="connsiteY2" fmla="*/ 90633 h 170008"/>
              <a:gd name="connsiteX3" fmla="*/ 482600 w 1916907"/>
              <a:gd name="connsiteY3" fmla="*/ 106508 h 170008"/>
              <a:gd name="connsiteX4" fmla="*/ 647700 w 1916907"/>
              <a:gd name="connsiteY4" fmla="*/ 116033 h 170008"/>
              <a:gd name="connsiteX5" fmla="*/ 723900 w 1916907"/>
              <a:gd name="connsiteY5" fmla="*/ 103333 h 170008"/>
              <a:gd name="connsiteX6" fmla="*/ 879475 w 1916907"/>
              <a:gd name="connsiteY6" fmla="*/ 74758 h 170008"/>
              <a:gd name="connsiteX7" fmla="*/ 1095375 w 1916907"/>
              <a:gd name="connsiteY7" fmla="*/ 84283 h 170008"/>
              <a:gd name="connsiteX8" fmla="*/ 1158875 w 1916907"/>
              <a:gd name="connsiteY8" fmla="*/ 74758 h 170008"/>
              <a:gd name="connsiteX9" fmla="*/ 1270000 w 1916907"/>
              <a:gd name="connsiteY9" fmla="*/ 65233 h 170008"/>
              <a:gd name="connsiteX10" fmla="*/ 1527175 w 1916907"/>
              <a:gd name="connsiteY10" fmla="*/ 62058 h 170008"/>
              <a:gd name="connsiteX11" fmla="*/ 1612900 w 1916907"/>
              <a:gd name="connsiteY11" fmla="*/ 31895 h 170008"/>
              <a:gd name="connsiteX12" fmla="*/ 1647825 w 1916907"/>
              <a:gd name="connsiteY12" fmla="*/ 17608 h 170008"/>
              <a:gd name="connsiteX13" fmla="*/ 1681956 w 1916907"/>
              <a:gd name="connsiteY13" fmla="*/ 939 h 170008"/>
              <a:gd name="connsiteX14" fmla="*/ 1840706 w 1916907"/>
              <a:gd name="connsiteY14" fmla="*/ 47771 h 170008"/>
              <a:gd name="connsiteX15" fmla="*/ 1916907 w 1916907"/>
              <a:gd name="connsiteY15" fmla="*/ 72376 h 170008"/>
              <a:gd name="connsiteX0" fmla="*/ 0 w 1916907"/>
              <a:gd name="connsiteY0" fmla="*/ 171369 h 171369"/>
              <a:gd name="connsiteX1" fmla="*/ 158750 w 1916907"/>
              <a:gd name="connsiteY1" fmla="*/ 107869 h 171369"/>
              <a:gd name="connsiteX2" fmla="*/ 288925 w 1916907"/>
              <a:gd name="connsiteY2" fmla="*/ 91994 h 171369"/>
              <a:gd name="connsiteX3" fmla="*/ 482600 w 1916907"/>
              <a:gd name="connsiteY3" fmla="*/ 107869 h 171369"/>
              <a:gd name="connsiteX4" fmla="*/ 647700 w 1916907"/>
              <a:gd name="connsiteY4" fmla="*/ 117394 h 171369"/>
              <a:gd name="connsiteX5" fmla="*/ 723900 w 1916907"/>
              <a:gd name="connsiteY5" fmla="*/ 104694 h 171369"/>
              <a:gd name="connsiteX6" fmla="*/ 879475 w 1916907"/>
              <a:gd name="connsiteY6" fmla="*/ 76119 h 171369"/>
              <a:gd name="connsiteX7" fmla="*/ 1095375 w 1916907"/>
              <a:gd name="connsiteY7" fmla="*/ 85644 h 171369"/>
              <a:gd name="connsiteX8" fmla="*/ 1158875 w 1916907"/>
              <a:gd name="connsiteY8" fmla="*/ 76119 h 171369"/>
              <a:gd name="connsiteX9" fmla="*/ 1270000 w 1916907"/>
              <a:gd name="connsiteY9" fmla="*/ 66594 h 171369"/>
              <a:gd name="connsiteX10" fmla="*/ 1527175 w 1916907"/>
              <a:gd name="connsiteY10" fmla="*/ 63419 h 171369"/>
              <a:gd name="connsiteX11" fmla="*/ 1612900 w 1916907"/>
              <a:gd name="connsiteY11" fmla="*/ 33256 h 171369"/>
              <a:gd name="connsiteX12" fmla="*/ 1647825 w 1916907"/>
              <a:gd name="connsiteY12" fmla="*/ 18969 h 171369"/>
              <a:gd name="connsiteX13" fmla="*/ 1681956 w 1916907"/>
              <a:gd name="connsiteY13" fmla="*/ 2300 h 171369"/>
              <a:gd name="connsiteX14" fmla="*/ 1916907 w 1916907"/>
              <a:gd name="connsiteY14" fmla="*/ 73737 h 171369"/>
              <a:gd name="connsiteX0" fmla="*/ 0 w 1681956"/>
              <a:gd name="connsiteY0" fmla="*/ 171369 h 171369"/>
              <a:gd name="connsiteX1" fmla="*/ 158750 w 1681956"/>
              <a:gd name="connsiteY1" fmla="*/ 107869 h 171369"/>
              <a:gd name="connsiteX2" fmla="*/ 288925 w 1681956"/>
              <a:gd name="connsiteY2" fmla="*/ 91994 h 171369"/>
              <a:gd name="connsiteX3" fmla="*/ 482600 w 1681956"/>
              <a:gd name="connsiteY3" fmla="*/ 107869 h 171369"/>
              <a:gd name="connsiteX4" fmla="*/ 647700 w 1681956"/>
              <a:gd name="connsiteY4" fmla="*/ 117394 h 171369"/>
              <a:gd name="connsiteX5" fmla="*/ 723900 w 1681956"/>
              <a:gd name="connsiteY5" fmla="*/ 104694 h 171369"/>
              <a:gd name="connsiteX6" fmla="*/ 879475 w 1681956"/>
              <a:gd name="connsiteY6" fmla="*/ 76119 h 171369"/>
              <a:gd name="connsiteX7" fmla="*/ 1095375 w 1681956"/>
              <a:gd name="connsiteY7" fmla="*/ 85644 h 171369"/>
              <a:gd name="connsiteX8" fmla="*/ 1158875 w 1681956"/>
              <a:gd name="connsiteY8" fmla="*/ 76119 h 171369"/>
              <a:gd name="connsiteX9" fmla="*/ 1270000 w 1681956"/>
              <a:gd name="connsiteY9" fmla="*/ 66594 h 171369"/>
              <a:gd name="connsiteX10" fmla="*/ 1527175 w 1681956"/>
              <a:gd name="connsiteY10" fmla="*/ 63419 h 171369"/>
              <a:gd name="connsiteX11" fmla="*/ 1612900 w 1681956"/>
              <a:gd name="connsiteY11" fmla="*/ 33256 h 171369"/>
              <a:gd name="connsiteX12" fmla="*/ 1647825 w 1681956"/>
              <a:gd name="connsiteY12" fmla="*/ 18969 h 171369"/>
              <a:gd name="connsiteX13" fmla="*/ 1681956 w 1681956"/>
              <a:gd name="connsiteY13" fmla="*/ 2300 h 171369"/>
              <a:gd name="connsiteX0" fmla="*/ 0 w 1647825"/>
              <a:gd name="connsiteY0" fmla="*/ 152400 h 152400"/>
              <a:gd name="connsiteX1" fmla="*/ 158750 w 1647825"/>
              <a:gd name="connsiteY1" fmla="*/ 88900 h 152400"/>
              <a:gd name="connsiteX2" fmla="*/ 288925 w 1647825"/>
              <a:gd name="connsiteY2" fmla="*/ 73025 h 152400"/>
              <a:gd name="connsiteX3" fmla="*/ 482600 w 1647825"/>
              <a:gd name="connsiteY3" fmla="*/ 88900 h 152400"/>
              <a:gd name="connsiteX4" fmla="*/ 647700 w 1647825"/>
              <a:gd name="connsiteY4" fmla="*/ 98425 h 152400"/>
              <a:gd name="connsiteX5" fmla="*/ 723900 w 1647825"/>
              <a:gd name="connsiteY5" fmla="*/ 85725 h 152400"/>
              <a:gd name="connsiteX6" fmla="*/ 879475 w 1647825"/>
              <a:gd name="connsiteY6" fmla="*/ 57150 h 152400"/>
              <a:gd name="connsiteX7" fmla="*/ 1095375 w 1647825"/>
              <a:gd name="connsiteY7" fmla="*/ 66675 h 152400"/>
              <a:gd name="connsiteX8" fmla="*/ 1158875 w 1647825"/>
              <a:gd name="connsiteY8" fmla="*/ 57150 h 152400"/>
              <a:gd name="connsiteX9" fmla="*/ 1270000 w 1647825"/>
              <a:gd name="connsiteY9" fmla="*/ 47625 h 152400"/>
              <a:gd name="connsiteX10" fmla="*/ 1527175 w 1647825"/>
              <a:gd name="connsiteY10" fmla="*/ 44450 h 152400"/>
              <a:gd name="connsiteX11" fmla="*/ 1612900 w 1647825"/>
              <a:gd name="connsiteY11" fmla="*/ 14287 h 152400"/>
              <a:gd name="connsiteX12" fmla="*/ 1647825 w 1647825"/>
              <a:gd name="connsiteY12" fmla="*/ 0 h 152400"/>
              <a:gd name="connsiteX0" fmla="*/ 0 w 1650206"/>
              <a:gd name="connsiteY0" fmla="*/ 159544 h 159544"/>
              <a:gd name="connsiteX1" fmla="*/ 158750 w 1650206"/>
              <a:gd name="connsiteY1" fmla="*/ 96044 h 159544"/>
              <a:gd name="connsiteX2" fmla="*/ 288925 w 1650206"/>
              <a:gd name="connsiteY2" fmla="*/ 80169 h 159544"/>
              <a:gd name="connsiteX3" fmla="*/ 482600 w 1650206"/>
              <a:gd name="connsiteY3" fmla="*/ 96044 h 159544"/>
              <a:gd name="connsiteX4" fmla="*/ 647700 w 1650206"/>
              <a:gd name="connsiteY4" fmla="*/ 105569 h 159544"/>
              <a:gd name="connsiteX5" fmla="*/ 723900 w 1650206"/>
              <a:gd name="connsiteY5" fmla="*/ 92869 h 159544"/>
              <a:gd name="connsiteX6" fmla="*/ 879475 w 1650206"/>
              <a:gd name="connsiteY6" fmla="*/ 64294 h 159544"/>
              <a:gd name="connsiteX7" fmla="*/ 1095375 w 1650206"/>
              <a:gd name="connsiteY7" fmla="*/ 73819 h 159544"/>
              <a:gd name="connsiteX8" fmla="*/ 1158875 w 1650206"/>
              <a:gd name="connsiteY8" fmla="*/ 64294 h 159544"/>
              <a:gd name="connsiteX9" fmla="*/ 1270000 w 1650206"/>
              <a:gd name="connsiteY9" fmla="*/ 54769 h 159544"/>
              <a:gd name="connsiteX10" fmla="*/ 1527175 w 1650206"/>
              <a:gd name="connsiteY10" fmla="*/ 51594 h 159544"/>
              <a:gd name="connsiteX11" fmla="*/ 1612900 w 1650206"/>
              <a:gd name="connsiteY11" fmla="*/ 21431 h 159544"/>
              <a:gd name="connsiteX12" fmla="*/ 1650206 w 1650206"/>
              <a:gd name="connsiteY12" fmla="*/ 0 h 159544"/>
              <a:gd name="connsiteX0" fmla="*/ 0 w 1612900"/>
              <a:gd name="connsiteY0" fmla="*/ 138113 h 138113"/>
              <a:gd name="connsiteX1" fmla="*/ 158750 w 1612900"/>
              <a:gd name="connsiteY1" fmla="*/ 74613 h 138113"/>
              <a:gd name="connsiteX2" fmla="*/ 288925 w 1612900"/>
              <a:gd name="connsiteY2" fmla="*/ 58738 h 138113"/>
              <a:gd name="connsiteX3" fmla="*/ 482600 w 1612900"/>
              <a:gd name="connsiteY3" fmla="*/ 74613 h 138113"/>
              <a:gd name="connsiteX4" fmla="*/ 647700 w 1612900"/>
              <a:gd name="connsiteY4" fmla="*/ 84138 h 138113"/>
              <a:gd name="connsiteX5" fmla="*/ 723900 w 1612900"/>
              <a:gd name="connsiteY5" fmla="*/ 71438 h 138113"/>
              <a:gd name="connsiteX6" fmla="*/ 879475 w 1612900"/>
              <a:gd name="connsiteY6" fmla="*/ 42863 h 138113"/>
              <a:gd name="connsiteX7" fmla="*/ 1095375 w 1612900"/>
              <a:gd name="connsiteY7" fmla="*/ 52388 h 138113"/>
              <a:gd name="connsiteX8" fmla="*/ 1158875 w 1612900"/>
              <a:gd name="connsiteY8" fmla="*/ 42863 h 138113"/>
              <a:gd name="connsiteX9" fmla="*/ 1270000 w 1612900"/>
              <a:gd name="connsiteY9" fmla="*/ 33338 h 138113"/>
              <a:gd name="connsiteX10" fmla="*/ 1527175 w 1612900"/>
              <a:gd name="connsiteY10" fmla="*/ 30163 h 138113"/>
              <a:gd name="connsiteX11" fmla="*/ 1612900 w 1612900"/>
              <a:gd name="connsiteY11" fmla="*/ 0 h 138113"/>
              <a:gd name="connsiteX0" fmla="*/ 0 w 1527175"/>
              <a:gd name="connsiteY0" fmla="*/ 107950 h 107950"/>
              <a:gd name="connsiteX1" fmla="*/ 158750 w 1527175"/>
              <a:gd name="connsiteY1" fmla="*/ 44450 h 107950"/>
              <a:gd name="connsiteX2" fmla="*/ 288925 w 1527175"/>
              <a:gd name="connsiteY2" fmla="*/ 28575 h 107950"/>
              <a:gd name="connsiteX3" fmla="*/ 482600 w 1527175"/>
              <a:gd name="connsiteY3" fmla="*/ 44450 h 107950"/>
              <a:gd name="connsiteX4" fmla="*/ 647700 w 1527175"/>
              <a:gd name="connsiteY4" fmla="*/ 53975 h 107950"/>
              <a:gd name="connsiteX5" fmla="*/ 723900 w 1527175"/>
              <a:gd name="connsiteY5" fmla="*/ 41275 h 107950"/>
              <a:gd name="connsiteX6" fmla="*/ 879475 w 1527175"/>
              <a:gd name="connsiteY6" fmla="*/ 12700 h 107950"/>
              <a:gd name="connsiteX7" fmla="*/ 1095375 w 1527175"/>
              <a:gd name="connsiteY7" fmla="*/ 22225 h 107950"/>
              <a:gd name="connsiteX8" fmla="*/ 1158875 w 1527175"/>
              <a:gd name="connsiteY8" fmla="*/ 12700 h 107950"/>
              <a:gd name="connsiteX9" fmla="*/ 1270000 w 1527175"/>
              <a:gd name="connsiteY9" fmla="*/ 3175 h 107950"/>
              <a:gd name="connsiteX10" fmla="*/ 1527175 w 1527175"/>
              <a:gd name="connsiteY10" fmla="*/ 0 h 107950"/>
              <a:gd name="connsiteX0" fmla="*/ 0 w 1541463"/>
              <a:gd name="connsiteY0" fmla="*/ 117475 h 117475"/>
              <a:gd name="connsiteX1" fmla="*/ 158750 w 1541463"/>
              <a:gd name="connsiteY1" fmla="*/ 53975 h 117475"/>
              <a:gd name="connsiteX2" fmla="*/ 288925 w 1541463"/>
              <a:gd name="connsiteY2" fmla="*/ 38100 h 117475"/>
              <a:gd name="connsiteX3" fmla="*/ 482600 w 1541463"/>
              <a:gd name="connsiteY3" fmla="*/ 53975 h 117475"/>
              <a:gd name="connsiteX4" fmla="*/ 647700 w 1541463"/>
              <a:gd name="connsiteY4" fmla="*/ 63500 h 117475"/>
              <a:gd name="connsiteX5" fmla="*/ 723900 w 1541463"/>
              <a:gd name="connsiteY5" fmla="*/ 50800 h 117475"/>
              <a:gd name="connsiteX6" fmla="*/ 879475 w 1541463"/>
              <a:gd name="connsiteY6" fmla="*/ 22225 h 117475"/>
              <a:gd name="connsiteX7" fmla="*/ 1095375 w 1541463"/>
              <a:gd name="connsiteY7" fmla="*/ 31750 h 117475"/>
              <a:gd name="connsiteX8" fmla="*/ 1158875 w 1541463"/>
              <a:gd name="connsiteY8" fmla="*/ 22225 h 117475"/>
              <a:gd name="connsiteX9" fmla="*/ 1270000 w 1541463"/>
              <a:gd name="connsiteY9" fmla="*/ 12700 h 117475"/>
              <a:gd name="connsiteX10" fmla="*/ 1541463 w 1541463"/>
              <a:gd name="connsiteY10" fmla="*/ 0 h 117475"/>
              <a:gd name="connsiteX0" fmla="*/ 0 w 1541463"/>
              <a:gd name="connsiteY0" fmla="*/ 117475 h 117475"/>
              <a:gd name="connsiteX1" fmla="*/ 158750 w 1541463"/>
              <a:gd name="connsiteY1" fmla="*/ 53975 h 117475"/>
              <a:gd name="connsiteX2" fmla="*/ 288925 w 1541463"/>
              <a:gd name="connsiteY2" fmla="*/ 38100 h 117475"/>
              <a:gd name="connsiteX3" fmla="*/ 482600 w 1541463"/>
              <a:gd name="connsiteY3" fmla="*/ 53975 h 117475"/>
              <a:gd name="connsiteX4" fmla="*/ 647700 w 1541463"/>
              <a:gd name="connsiteY4" fmla="*/ 63500 h 117475"/>
              <a:gd name="connsiteX5" fmla="*/ 723900 w 1541463"/>
              <a:gd name="connsiteY5" fmla="*/ 50800 h 117475"/>
              <a:gd name="connsiteX6" fmla="*/ 879475 w 1541463"/>
              <a:gd name="connsiteY6" fmla="*/ 22225 h 117475"/>
              <a:gd name="connsiteX7" fmla="*/ 1095375 w 1541463"/>
              <a:gd name="connsiteY7" fmla="*/ 31750 h 117475"/>
              <a:gd name="connsiteX8" fmla="*/ 1158875 w 1541463"/>
              <a:gd name="connsiteY8" fmla="*/ 22225 h 117475"/>
              <a:gd name="connsiteX9" fmla="*/ 1270000 w 1541463"/>
              <a:gd name="connsiteY9" fmla="*/ 12700 h 117475"/>
              <a:gd name="connsiteX10" fmla="*/ 1541463 w 1541463"/>
              <a:gd name="connsiteY10" fmla="*/ 0 h 117475"/>
              <a:gd name="connsiteX0" fmla="*/ 0 w 1541463"/>
              <a:gd name="connsiteY0" fmla="*/ 105569 h 105569"/>
              <a:gd name="connsiteX1" fmla="*/ 158750 w 1541463"/>
              <a:gd name="connsiteY1" fmla="*/ 42069 h 105569"/>
              <a:gd name="connsiteX2" fmla="*/ 288925 w 1541463"/>
              <a:gd name="connsiteY2" fmla="*/ 26194 h 105569"/>
              <a:gd name="connsiteX3" fmla="*/ 482600 w 1541463"/>
              <a:gd name="connsiteY3" fmla="*/ 42069 h 105569"/>
              <a:gd name="connsiteX4" fmla="*/ 647700 w 1541463"/>
              <a:gd name="connsiteY4" fmla="*/ 51594 h 105569"/>
              <a:gd name="connsiteX5" fmla="*/ 723900 w 1541463"/>
              <a:gd name="connsiteY5" fmla="*/ 38894 h 105569"/>
              <a:gd name="connsiteX6" fmla="*/ 879475 w 1541463"/>
              <a:gd name="connsiteY6" fmla="*/ 10319 h 105569"/>
              <a:gd name="connsiteX7" fmla="*/ 1095375 w 1541463"/>
              <a:gd name="connsiteY7" fmla="*/ 19844 h 105569"/>
              <a:gd name="connsiteX8" fmla="*/ 1158875 w 1541463"/>
              <a:gd name="connsiteY8" fmla="*/ 10319 h 105569"/>
              <a:gd name="connsiteX9" fmla="*/ 1270000 w 1541463"/>
              <a:gd name="connsiteY9" fmla="*/ 794 h 105569"/>
              <a:gd name="connsiteX10" fmla="*/ 1541463 w 1541463"/>
              <a:gd name="connsiteY10" fmla="*/ 0 h 105569"/>
              <a:gd name="connsiteX0" fmla="*/ 0 w 1541463"/>
              <a:gd name="connsiteY0" fmla="*/ 105569 h 105569"/>
              <a:gd name="connsiteX1" fmla="*/ 158750 w 1541463"/>
              <a:gd name="connsiteY1" fmla="*/ 42069 h 105569"/>
              <a:gd name="connsiteX2" fmla="*/ 288925 w 1541463"/>
              <a:gd name="connsiteY2" fmla="*/ 26194 h 105569"/>
              <a:gd name="connsiteX3" fmla="*/ 482600 w 1541463"/>
              <a:gd name="connsiteY3" fmla="*/ 42069 h 105569"/>
              <a:gd name="connsiteX4" fmla="*/ 647700 w 1541463"/>
              <a:gd name="connsiteY4" fmla="*/ 51594 h 105569"/>
              <a:gd name="connsiteX5" fmla="*/ 723900 w 1541463"/>
              <a:gd name="connsiteY5" fmla="*/ 38894 h 105569"/>
              <a:gd name="connsiteX6" fmla="*/ 879475 w 1541463"/>
              <a:gd name="connsiteY6" fmla="*/ 10319 h 105569"/>
              <a:gd name="connsiteX7" fmla="*/ 1095375 w 1541463"/>
              <a:gd name="connsiteY7" fmla="*/ 19844 h 105569"/>
              <a:gd name="connsiteX8" fmla="*/ 1158875 w 1541463"/>
              <a:gd name="connsiteY8" fmla="*/ 10319 h 105569"/>
              <a:gd name="connsiteX9" fmla="*/ 1270000 w 1541463"/>
              <a:gd name="connsiteY9" fmla="*/ 794 h 105569"/>
              <a:gd name="connsiteX10" fmla="*/ 1541463 w 1541463"/>
              <a:gd name="connsiteY10" fmla="*/ 0 h 105569"/>
              <a:gd name="connsiteX0" fmla="*/ 0 w 1546226"/>
              <a:gd name="connsiteY0" fmla="*/ 115094 h 115094"/>
              <a:gd name="connsiteX1" fmla="*/ 158750 w 1546226"/>
              <a:gd name="connsiteY1" fmla="*/ 51594 h 115094"/>
              <a:gd name="connsiteX2" fmla="*/ 288925 w 1546226"/>
              <a:gd name="connsiteY2" fmla="*/ 35719 h 115094"/>
              <a:gd name="connsiteX3" fmla="*/ 482600 w 1546226"/>
              <a:gd name="connsiteY3" fmla="*/ 51594 h 115094"/>
              <a:gd name="connsiteX4" fmla="*/ 647700 w 1546226"/>
              <a:gd name="connsiteY4" fmla="*/ 61119 h 115094"/>
              <a:gd name="connsiteX5" fmla="*/ 723900 w 1546226"/>
              <a:gd name="connsiteY5" fmla="*/ 48419 h 115094"/>
              <a:gd name="connsiteX6" fmla="*/ 879475 w 1546226"/>
              <a:gd name="connsiteY6" fmla="*/ 19844 h 115094"/>
              <a:gd name="connsiteX7" fmla="*/ 1095375 w 1546226"/>
              <a:gd name="connsiteY7" fmla="*/ 29369 h 115094"/>
              <a:gd name="connsiteX8" fmla="*/ 1158875 w 1546226"/>
              <a:gd name="connsiteY8" fmla="*/ 19844 h 115094"/>
              <a:gd name="connsiteX9" fmla="*/ 1270000 w 1546226"/>
              <a:gd name="connsiteY9" fmla="*/ 10319 h 115094"/>
              <a:gd name="connsiteX10" fmla="*/ 1546226 w 1546226"/>
              <a:gd name="connsiteY10" fmla="*/ 0 h 11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6226" h="115094">
                <a:moveTo>
                  <a:pt x="0" y="115094"/>
                </a:moveTo>
                <a:cubicBezTo>
                  <a:pt x="55298" y="89958"/>
                  <a:pt x="110596" y="64823"/>
                  <a:pt x="158750" y="51594"/>
                </a:cubicBezTo>
                <a:cubicBezTo>
                  <a:pt x="206904" y="38365"/>
                  <a:pt x="234950" y="35719"/>
                  <a:pt x="288925" y="35719"/>
                </a:cubicBezTo>
                <a:cubicBezTo>
                  <a:pt x="342900" y="35719"/>
                  <a:pt x="422804" y="47361"/>
                  <a:pt x="482600" y="51594"/>
                </a:cubicBezTo>
                <a:cubicBezTo>
                  <a:pt x="542396" y="55827"/>
                  <a:pt x="607483" y="61648"/>
                  <a:pt x="647700" y="61119"/>
                </a:cubicBezTo>
                <a:cubicBezTo>
                  <a:pt x="687917" y="60590"/>
                  <a:pt x="723900" y="48419"/>
                  <a:pt x="723900" y="48419"/>
                </a:cubicBezTo>
                <a:cubicBezTo>
                  <a:pt x="762529" y="41540"/>
                  <a:pt x="817562" y="23019"/>
                  <a:pt x="879475" y="19844"/>
                </a:cubicBezTo>
                <a:cubicBezTo>
                  <a:pt x="941388" y="16669"/>
                  <a:pt x="1048808" y="29369"/>
                  <a:pt x="1095375" y="29369"/>
                </a:cubicBezTo>
                <a:cubicBezTo>
                  <a:pt x="1141942" y="29369"/>
                  <a:pt x="1129771" y="23019"/>
                  <a:pt x="1158875" y="19844"/>
                </a:cubicBezTo>
                <a:cubicBezTo>
                  <a:pt x="1187979" y="16669"/>
                  <a:pt x="1205442" y="13626"/>
                  <a:pt x="1270000" y="10319"/>
                </a:cubicBezTo>
                <a:cubicBezTo>
                  <a:pt x="1334558" y="7012"/>
                  <a:pt x="1481932" y="15081"/>
                  <a:pt x="1546226" y="0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Полилиния 1036"/>
          <p:cNvSpPr/>
          <p:nvPr/>
        </p:nvSpPr>
        <p:spPr>
          <a:xfrm>
            <a:off x="3540125" y="3619500"/>
            <a:ext cx="152400" cy="77596"/>
          </a:xfrm>
          <a:custGeom>
            <a:avLst/>
            <a:gdLst>
              <a:gd name="connsiteX0" fmla="*/ 152400 w 152400"/>
              <a:gd name="connsiteY0" fmla="*/ 0 h 77596"/>
              <a:gd name="connsiteX1" fmla="*/ 98425 w 152400"/>
              <a:gd name="connsiteY1" fmla="*/ 44450 h 77596"/>
              <a:gd name="connsiteX2" fmla="*/ 63500 w 152400"/>
              <a:gd name="connsiteY2" fmla="*/ 66675 h 77596"/>
              <a:gd name="connsiteX3" fmla="*/ 50800 w 152400"/>
              <a:gd name="connsiteY3" fmla="*/ 76200 h 77596"/>
              <a:gd name="connsiteX4" fmla="*/ 19050 w 152400"/>
              <a:gd name="connsiteY4" fmla="*/ 76200 h 77596"/>
              <a:gd name="connsiteX5" fmla="*/ 0 w 152400"/>
              <a:gd name="connsiteY5" fmla="*/ 63500 h 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" h="77596">
                <a:moveTo>
                  <a:pt x="152400" y="0"/>
                </a:moveTo>
                <a:cubicBezTo>
                  <a:pt x="132820" y="16669"/>
                  <a:pt x="113241" y="33338"/>
                  <a:pt x="98425" y="44450"/>
                </a:cubicBezTo>
                <a:cubicBezTo>
                  <a:pt x="83609" y="55562"/>
                  <a:pt x="71437" y="61383"/>
                  <a:pt x="63500" y="66675"/>
                </a:cubicBezTo>
                <a:cubicBezTo>
                  <a:pt x="55563" y="71967"/>
                  <a:pt x="58208" y="74613"/>
                  <a:pt x="50800" y="76200"/>
                </a:cubicBezTo>
                <a:cubicBezTo>
                  <a:pt x="43392" y="77787"/>
                  <a:pt x="27517" y="78317"/>
                  <a:pt x="19050" y="76200"/>
                </a:cubicBezTo>
                <a:cubicBezTo>
                  <a:pt x="10583" y="74083"/>
                  <a:pt x="0" y="63500"/>
                  <a:pt x="0" y="63500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pic>
        <p:nvPicPr>
          <p:cNvPr id="192" name="Рисунок 19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7387468">
            <a:off x="2391732" y="2292720"/>
            <a:ext cx="445047" cy="408467"/>
          </a:xfrm>
          <a:prstGeom prst="rect">
            <a:avLst/>
          </a:prstGeom>
        </p:spPr>
      </p:pic>
      <p:pic>
        <p:nvPicPr>
          <p:cNvPr id="193" name="Рисунок 19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7387468">
            <a:off x="2873785" y="2321505"/>
            <a:ext cx="445047" cy="408467"/>
          </a:xfrm>
          <a:prstGeom prst="rect">
            <a:avLst/>
          </a:prstGeom>
        </p:spPr>
      </p:pic>
      <p:sp>
        <p:nvSpPr>
          <p:cNvPr id="144" name="Полилиния 143"/>
          <p:cNvSpPr/>
          <p:nvPr/>
        </p:nvSpPr>
        <p:spPr>
          <a:xfrm>
            <a:off x="1701217" y="2993875"/>
            <a:ext cx="435558" cy="48313"/>
          </a:xfrm>
          <a:custGeom>
            <a:avLst/>
            <a:gdLst>
              <a:gd name="connsiteX0" fmla="*/ 0 w 435769"/>
              <a:gd name="connsiteY0" fmla="*/ 0 h 52387"/>
              <a:gd name="connsiteX1" fmla="*/ 64294 w 435769"/>
              <a:gd name="connsiteY1" fmla="*/ 7144 h 52387"/>
              <a:gd name="connsiteX2" fmla="*/ 88106 w 435769"/>
              <a:gd name="connsiteY2" fmla="*/ 9525 h 52387"/>
              <a:gd name="connsiteX3" fmla="*/ 92869 w 435769"/>
              <a:gd name="connsiteY3" fmla="*/ 28575 h 52387"/>
              <a:gd name="connsiteX4" fmla="*/ 121444 w 435769"/>
              <a:gd name="connsiteY4" fmla="*/ 28575 h 52387"/>
              <a:gd name="connsiteX5" fmla="*/ 435769 w 435769"/>
              <a:gd name="connsiteY5" fmla="*/ 52387 h 52387"/>
              <a:gd name="connsiteX0" fmla="*/ 0 w 435769"/>
              <a:gd name="connsiteY0" fmla="*/ 0 h 52387"/>
              <a:gd name="connsiteX1" fmla="*/ 64294 w 435769"/>
              <a:gd name="connsiteY1" fmla="*/ 7144 h 52387"/>
              <a:gd name="connsiteX2" fmla="*/ 88106 w 435769"/>
              <a:gd name="connsiteY2" fmla="*/ 9525 h 52387"/>
              <a:gd name="connsiteX3" fmla="*/ 92869 w 435769"/>
              <a:gd name="connsiteY3" fmla="*/ 28575 h 52387"/>
              <a:gd name="connsiteX4" fmla="*/ 159544 w 435769"/>
              <a:gd name="connsiteY4" fmla="*/ 35719 h 52387"/>
              <a:gd name="connsiteX5" fmla="*/ 435769 w 435769"/>
              <a:gd name="connsiteY5" fmla="*/ 52387 h 52387"/>
              <a:gd name="connsiteX0" fmla="*/ 0 w 391319"/>
              <a:gd name="connsiteY0" fmla="*/ 0 h 49212"/>
              <a:gd name="connsiteX1" fmla="*/ 64294 w 391319"/>
              <a:gd name="connsiteY1" fmla="*/ 7144 h 49212"/>
              <a:gd name="connsiteX2" fmla="*/ 88106 w 391319"/>
              <a:gd name="connsiteY2" fmla="*/ 9525 h 49212"/>
              <a:gd name="connsiteX3" fmla="*/ 92869 w 391319"/>
              <a:gd name="connsiteY3" fmla="*/ 28575 h 49212"/>
              <a:gd name="connsiteX4" fmla="*/ 159544 w 391319"/>
              <a:gd name="connsiteY4" fmla="*/ 35719 h 49212"/>
              <a:gd name="connsiteX5" fmla="*/ 391319 w 391319"/>
              <a:gd name="connsiteY5" fmla="*/ 49212 h 4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19" h="49212">
                <a:moveTo>
                  <a:pt x="0" y="0"/>
                </a:moveTo>
                <a:lnTo>
                  <a:pt x="64294" y="7144"/>
                </a:lnTo>
                <a:cubicBezTo>
                  <a:pt x="78978" y="8732"/>
                  <a:pt x="83344" y="5953"/>
                  <a:pt x="88106" y="9525"/>
                </a:cubicBezTo>
                <a:cubicBezTo>
                  <a:pt x="92868" y="13097"/>
                  <a:pt x="80963" y="24209"/>
                  <a:pt x="92869" y="28575"/>
                </a:cubicBezTo>
                <a:cubicBezTo>
                  <a:pt x="104775" y="32941"/>
                  <a:pt x="109802" y="32280"/>
                  <a:pt x="159544" y="35719"/>
                </a:cubicBezTo>
                <a:cubicBezTo>
                  <a:pt x="209286" y="39159"/>
                  <a:pt x="314061" y="44714"/>
                  <a:pt x="391319" y="49212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олилиния 146"/>
          <p:cNvSpPr/>
          <p:nvPr/>
        </p:nvSpPr>
        <p:spPr>
          <a:xfrm>
            <a:off x="1697302" y="3080241"/>
            <a:ext cx="574675" cy="176212"/>
          </a:xfrm>
          <a:custGeom>
            <a:avLst/>
            <a:gdLst>
              <a:gd name="connsiteX0" fmla="*/ 0 w 641350"/>
              <a:gd name="connsiteY0" fmla="*/ 0 h 234950"/>
              <a:gd name="connsiteX1" fmla="*/ 336550 w 641350"/>
              <a:gd name="connsiteY1" fmla="*/ 104775 h 234950"/>
              <a:gd name="connsiteX2" fmla="*/ 400050 w 641350"/>
              <a:gd name="connsiteY2" fmla="*/ 123825 h 234950"/>
              <a:gd name="connsiteX3" fmla="*/ 396875 w 641350"/>
              <a:gd name="connsiteY3" fmla="*/ 142875 h 234950"/>
              <a:gd name="connsiteX4" fmla="*/ 428625 w 641350"/>
              <a:gd name="connsiteY4" fmla="*/ 155575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336550 w 641350"/>
              <a:gd name="connsiteY1" fmla="*/ 104775 h 234950"/>
              <a:gd name="connsiteX2" fmla="*/ 400050 w 641350"/>
              <a:gd name="connsiteY2" fmla="*/ 123825 h 234950"/>
              <a:gd name="connsiteX3" fmla="*/ 392113 w 641350"/>
              <a:gd name="connsiteY3" fmla="*/ 150018 h 234950"/>
              <a:gd name="connsiteX4" fmla="*/ 428625 w 641350"/>
              <a:gd name="connsiteY4" fmla="*/ 155575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336550 w 641350"/>
              <a:gd name="connsiteY1" fmla="*/ 104775 h 234950"/>
              <a:gd name="connsiteX2" fmla="*/ 400050 w 641350"/>
              <a:gd name="connsiteY2" fmla="*/ 123825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269875 w 641350"/>
              <a:gd name="connsiteY1" fmla="*/ 78582 h 234950"/>
              <a:gd name="connsiteX2" fmla="*/ 400050 w 641350"/>
              <a:gd name="connsiteY2" fmla="*/ 123825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255587 w 641350"/>
              <a:gd name="connsiteY1" fmla="*/ 78582 h 234950"/>
              <a:gd name="connsiteX2" fmla="*/ 400050 w 641350"/>
              <a:gd name="connsiteY2" fmla="*/ 123825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255587 w 641350"/>
              <a:gd name="connsiteY1" fmla="*/ 78582 h 234950"/>
              <a:gd name="connsiteX2" fmla="*/ 385762 w 641350"/>
              <a:gd name="connsiteY2" fmla="*/ 119062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255587 w 641350"/>
              <a:gd name="connsiteY1" fmla="*/ 78582 h 234950"/>
              <a:gd name="connsiteX2" fmla="*/ 385762 w 641350"/>
              <a:gd name="connsiteY2" fmla="*/ 119062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0187"/>
              <a:gd name="connsiteX1" fmla="*/ 255587 w 641350"/>
              <a:gd name="connsiteY1" fmla="*/ 78582 h 230187"/>
              <a:gd name="connsiteX2" fmla="*/ 385762 w 641350"/>
              <a:gd name="connsiteY2" fmla="*/ 119062 h 230187"/>
              <a:gd name="connsiteX3" fmla="*/ 392113 w 641350"/>
              <a:gd name="connsiteY3" fmla="*/ 150018 h 230187"/>
              <a:gd name="connsiteX4" fmla="*/ 497681 w 641350"/>
              <a:gd name="connsiteY4" fmla="*/ 184150 h 230187"/>
              <a:gd name="connsiteX5" fmla="*/ 641350 w 641350"/>
              <a:gd name="connsiteY5" fmla="*/ 230187 h 230187"/>
              <a:gd name="connsiteX0" fmla="*/ 0 w 587375"/>
              <a:gd name="connsiteY0" fmla="*/ 0 h 198437"/>
              <a:gd name="connsiteX1" fmla="*/ 201612 w 587375"/>
              <a:gd name="connsiteY1" fmla="*/ 46832 h 198437"/>
              <a:gd name="connsiteX2" fmla="*/ 331787 w 587375"/>
              <a:gd name="connsiteY2" fmla="*/ 87312 h 198437"/>
              <a:gd name="connsiteX3" fmla="*/ 338138 w 587375"/>
              <a:gd name="connsiteY3" fmla="*/ 118268 h 198437"/>
              <a:gd name="connsiteX4" fmla="*/ 443706 w 587375"/>
              <a:gd name="connsiteY4" fmla="*/ 152400 h 198437"/>
              <a:gd name="connsiteX5" fmla="*/ 587375 w 587375"/>
              <a:gd name="connsiteY5" fmla="*/ 198437 h 198437"/>
              <a:gd name="connsiteX0" fmla="*/ 0 w 587375"/>
              <a:gd name="connsiteY0" fmla="*/ 0 h 198437"/>
              <a:gd name="connsiteX1" fmla="*/ 195262 w 587375"/>
              <a:gd name="connsiteY1" fmla="*/ 56357 h 198437"/>
              <a:gd name="connsiteX2" fmla="*/ 331787 w 587375"/>
              <a:gd name="connsiteY2" fmla="*/ 87312 h 198437"/>
              <a:gd name="connsiteX3" fmla="*/ 338138 w 587375"/>
              <a:gd name="connsiteY3" fmla="*/ 118268 h 198437"/>
              <a:gd name="connsiteX4" fmla="*/ 443706 w 587375"/>
              <a:gd name="connsiteY4" fmla="*/ 152400 h 198437"/>
              <a:gd name="connsiteX5" fmla="*/ 587375 w 587375"/>
              <a:gd name="connsiteY5" fmla="*/ 198437 h 198437"/>
              <a:gd name="connsiteX0" fmla="*/ 0 w 527050"/>
              <a:gd name="connsiteY0" fmla="*/ 0 h 176212"/>
              <a:gd name="connsiteX1" fmla="*/ 195262 w 527050"/>
              <a:gd name="connsiteY1" fmla="*/ 56357 h 176212"/>
              <a:gd name="connsiteX2" fmla="*/ 331787 w 527050"/>
              <a:gd name="connsiteY2" fmla="*/ 87312 h 176212"/>
              <a:gd name="connsiteX3" fmla="*/ 338138 w 527050"/>
              <a:gd name="connsiteY3" fmla="*/ 118268 h 176212"/>
              <a:gd name="connsiteX4" fmla="*/ 443706 w 527050"/>
              <a:gd name="connsiteY4" fmla="*/ 152400 h 176212"/>
              <a:gd name="connsiteX5" fmla="*/ 527050 w 527050"/>
              <a:gd name="connsiteY5" fmla="*/ 176212 h 176212"/>
              <a:gd name="connsiteX0" fmla="*/ 0 w 527050"/>
              <a:gd name="connsiteY0" fmla="*/ 0 h 176212"/>
              <a:gd name="connsiteX1" fmla="*/ 195262 w 527050"/>
              <a:gd name="connsiteY1" fmla="*/ 56357 h 176212"/>
              <a:gd name="connsiteX2" fmla="*/ 331787 w 527050"/>
              <a:gd name="connsiteY2" fmla="*/ 87312 h 176212"/>
              <a:gd name="connsiteX3" fmla="*/ 338138 w 527050"/>
              <a:gd name="connsiteY3" fmla="*/ 118268 h 176212"/>
              <a:gd name="connsiteX4" fmla="*/ 443706 w 527050"/>
              <a:gd name="connsiteY4" fmla="*/ 152400 h 176212"/>
              <a:gd name="connsiteX5" fmla="*/ 527050 w 527050"/>
              <a:gd name="connsiteY5" fmla="*/ 176212 h 176212"/>
              <a:gd name="connsiteX0" fmla="*/ 0 w 527050"/>
              <a:gd name="connsiteY0" fmla="*/ 0 h 176212"/>
              <a:gd name="connsiteX1" fmla="*/ 195262 w 527050"/>
              <a:gd name="connsiteY1" fmla="*/ 56357 h 176212"/>
              <a:gd name="connsiteX2" fmla="*/ 331787 w 527050"/>
              <a:gd name="connsiteY2" fmla="*/ 87312 h 176212"/>
              <a:gd name="connsiteX3" fmla="*/ 338138 w 527050"/>
              <a:gd name="connsiteY3" fmla="*/ 118268 h 176212"/>
              <a:gd name="connsiteX4" fmla="*/ 443706 w 527050"/>
              <a:gd name="connsiteY4" fmla="*/ 152400 h 176212"/>
              <a:gd name="connsiteX5" fmla="*/ 527050 w 527050"/>
              <a:gd name="connsiteY5" fmla="*/ 176212 h 176212"/>
              <a:gd name="connsiteX0" fmla="*/ 0 w 527050"/>
              <a:gd name="connsiteY0" fmla="*/ 0 h 176212"/>
              <a:gd name="connsiteX1" fmla="*/ 195262 w 527050"/>
              <a:gd name="connsiteY1" fmla="*/ 56357 h 176212"/>
              <a:gd name="connsiteX2" fmla="*/ 331787 w 527050"/>
              <a:gd name="connsiteY2" fmla="*/ 87312 h 176212"/>
              <a:gd name="connsiteX3" fmla="*/ 338138 w 527050"/>
              <a:gd name="connsiteY3" fmla="*/ 118268 h 176212"/>
              <a:gd name="connsiteX4" fmla="*/ 456406 w 527050"/>
              <a:gd name="connsiteY4" fmla="*/ 149225 h 176212"/>
              <a:gd name="connsiteX5" fmla="*/ 527050 w 527050"/>
              <a:gd name="connsiteY5" fmla="*/ 176212 h 176212"/>
              <a:gd name="connsiteX0" fmla="*/ 0 w 546100"/>
              <a:gd name="connsiteY0" fmla="*/ 0 h 176212"/>
              <a:gd name="connsiteX1" fmla="*/ 195262 w 546100"/>
              <a:gd name="connsiteY1" fmla="*/ 56357 h 176212"/>
              <a:gd name="connsiteX2" fmla="*/ 331787 w 546100"/>
              <a:gd name="connsiteY2" fmla="*/ 87312 h 176212"/>
              <a:gd name="connsiteX3" fmla="*/ 338138 w 546100"/>
              <a:gd name="connsiteY3" fmla="*/ 118268 h 176212"/>
              <a:gd name="connsiteX4" fmla="*/ 456406 w 546100"/>
              <a:gd name="connsiteY4" fmla="*/ 149225 h 176212"/>
              <a:gd name="connsiteX5" fmla="*/ 546100 w 546100"/>
              <a:gd name="connsiteY5" fmla="*/ 176212 h 176212"/>
              <a:gd name="connsiteX0" fmla="*/ 0 w 558800"/>
              <a:gd name="connsiteY0" fmla="*/ 0 h 173037"/>
              <a:gd name="connsiteX1" fmla="*/ 195262 w 558800"/>
              <a:gd name="connsiteY1" fmla="*/ 56357 h 173037"/>
              <a:gd name="connsiteX2" fmla="*/ 331787 w 558800"/>
              <a:gd name="connsiteY2" fmla="*/ 87312 h 173037"/>
              <a:gd name="connsiteX3" fmla="*/ 338138 w 558800"/>
              <a:gd name="connsiteY3" fmla="*/ 118268 h 173037"/>
              <a:gd name="connsiteX4" fmla="*/ 456406 w 558800"/>
              <a:gd name="connsiteY4" fmla="*/ 149225 h 173037"/>
              <a:gd name="connsiteX5" fmla="*/ 558800 w 558800"/>
              <a:gd name="connsiteY5" fmla="*/ 173037 h 173037"/>
              <a:gd name="connsiteX0" fmla="*/ 0 w 574675"/>
              <a:gd name="connsiteY0" fmla="*/ 0 h 176212"/>
              <a:gd name="connsiteX1" fmla="*/ 195262 w 574675"/>
              <a:gd name="connsiteY1" fmla="*/ 56357 h 176212"/>
              <a:gd name="connsiteX2" fmla="*/ 331787 w 574675"/>
              <a:gd name="connsiteY2" fmla="*/ 87312 h 176212"/>
              <a:gd name="connsiteX3" fmla="*/ 338138 w 574675"/>
              <a:gd name="connsiteY3" fmla="*/ 118268 h 176212"/>
              <a:gd name="connsiteX4" fmla="*/ 456406 w 574675"/>
              <a:gd name="connsiteY4" fmla="*/ 149225 h 176212"/>
              <a:gd name="connsiteX5" fmla="*/ 574675 w 574675"/>
              <a:gd name="connsiteY5" fmla="*/ 176212 h 176212"/>
              <a:gd name="connsiteX0" fmla="*/ 0 w 574675"/>
              <a:gd name="connsiteY0" fmla="*/ 0 h 176212"/>
              <a:gd name="connsiteX1" fmla="*/ 195262 w 574675"/>
              <a:gd name="connsiteY1" fmla="*/ 56357 h 176212"/>
              <a:gd name="connsiteX2" fmla="*/ 331787 w 574675"/>
              <a:gd name="connsiteY2" fmla="*/ 87312 h 176212"/>
              <a:gd name="connsiteX3" fmla="*/ 338138 w 574675"/>
              <a:gd name="connsiteY3" fmla="*/ 118268 h 176212"/>
              <a:gd name="connsiteX4" fmla="*/ 456406 w 574675"/>
              <a:gd name="connsiteY4" fmla="*/ 149225 h 176212"/>
              <a:gd name="connsiteX5" fmla="*/ 574675 w 574675"/>
              <a:gd name="connsiteY5" fmla="*/ 176212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675" h="176212">
                <a:moveTo>
                  <a:pt x="0" y="0"/>
                </a:moveTo>
                <a:cubicBezTo>
                  <a:pt x="67204" y="15611"/>
                  <a:pt x="139964" y="41805"/>
                  <a:pt x="195262" y="56357"/>
                </a:cubicBezTo>
                <a:cubicBezTo>
                  <a:pt x="250560" y="70909"/>
                  <a:pt x="307974" y="76994"/>
                  <a:pt x="331787" y="87312"/>
                </a:cubicBezTo>
                <a:cubicBezTo>
                  <a:pt x="355600" y="97630"/>
                  <a:pt x="317368" y="107949"/>
                  <a:pt x="338138" y="118268"/>
                </a:cubicBezTo>
                <a:cubicBezTo>
                  <a:pt x="358908" y="128587"/>
                  <a:pt x="416983" y="139568"/>
                  <a:pt x="456406" y="149225"/>
                </a:cubicBezTo>
                <a:cubicBezTo>
                  <a:pt x="495829" y="158882"/>
                  <a:pt x="481542" y="156104"/>
                  <a:pt x="574675" y="176212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олилиния 148"/>
          <p:cNvSpPr/>
          <p:nvPr/>
        </p:nvSpPr>
        <p:spPr>
          <a:xfrm>
            <a:off x="2240893" y="3243363"/>
            <a:ext cx="192882" cy="68263"/>
          </a:xfrm>
          <a:custGeom>
            <a:avLst/>
            <a:gdLst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35732 w 609600"/>
              <a:gd name="connsiteY4" fmla="*/ 57150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85725 w 609600"/>
              <a:gd name="connsiteY4" fmla="*/ 45244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73832 w 609600"/>
              <a:gd name="connsiteY5" fmla="*/ 71438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14300 w 609600"/>
              <a:gd name="connsiteY5" fmla="*/ 52387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47638 w 609600"/>
              <a:gd name="connsiteY5" fmla="*/ 66674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9538 w 609600"/>
              <a:gd name="connsiteY4" fmla="*/ 47625 h 214312"/>
              <a:gd name="connsiteX5" fmla="*/ 147638 w 609600"/>
              <a:gd name="connsiteY5" fmla="*/ 66674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47638 w 609600"/>
              <a:gd name="connsiteY4" fmla="*/ 66674 h 214312"/>
              <a:gd name="connsiteX5" fmla="*/ 173832 w 609600"/>
              <a:gd name="connsiteY5" fmla="*/ 71438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83344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1906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371475 w 609600"/>
              <a:gd name="connsiteY8" fmla="*/ 138112 h 214312"/>
              <a:gd name="connsiteX9" fmla="*/ 419100 w 609600"/>
              <a:gd name="connsiteY9" fmla="*/ 157163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419100 w 609600"/>
              <a:gd name="connsiteY8" fmla="*/ 157163 h 214312"/>
              <a:gd name="connsiteX9" fmla="*/ 609600 w 609600"/>
              <a:gd name="connsiteY9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59569 w 609600"/>
              <a:gd name="connsiteY6" fmla="*/ 119062 h 214312"/>
              <a:gd name="connsiteX7" fmla="*/ 373857 w 609600"/>
              <a:gd name="connsiteY7" fmla="*/ 142875 h 214312"/>
              <a:gd name="connsiteX8" fmla="*/ 419100 w 609600"/>
              <a:gd name="connsiteY8" fmla="*/ 157163 h 214312"/>
              <a:gd name="connsiteX9" fmla="*/ 609600 w 609600"/>
              <a:gd name="connsiteY9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359569 w 609600"/>
              <a:gd name="connsiteY5" fmla="*/ 119062 h 214312"/>
              <a:gd name="connsiteX6" fmla="*/ 373857 w 609600"/>
              <a:gd name="connsiteY6" fmla="*/ 142875 h 214312"/>
              <a:gd name="connsiteX7" fmla="*/ 419100 w 609600"/>
              <a:gd name="connsiteY7" fmla="*/ 157163 h 214312"/>
              <a:gd name="connsiteX8" fmla="*/ 609600 w 609600"/>
              <a:gd name="connsiteY8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373857 w 609600"/>
              <a:gd name="connsiteY5" fmla="*/ 142875 h 214312"/>
              <a:gd name="connsiteX6" fmla="*/ 419100 w 609600"/>
              <a:gd name="connsiteY6" fmla="*/ 157163 h 214312"/>
              <a:gd name="connsiteX7" fmla="*/ 609600 w 609600"/>
              <a:gd name="connsiteY7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419100 w 609600"/>
              <a:gd name="connsiteY5" fmla="*/ 157163 h 214312"/>
              <a:gd name="connsiteX6" fmla="*/ 609600 w 609600"/>
              <a:gd name="connsiteY6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609600 w 609600"/>
              <a:gd name="connsiteY5" fmla="*/ 214312 h 214312"/>
              <a:gd name="connsiteX0" fmla="*/ 0 w 173832"/>
              <a:gd name="connsiteY0" fmla="*/ 0 h 71438"/>
              <a:gd name="connsiteX1" fmla="*/ 38100 w 173832"/>
              <a:gd name="connsiteY1" fmla="*/ 9524 h 71438"/>
              <a:gd name="connsiteX2" fmla="*/ 59531 w 173832"/>
              <a:gd name="connsiteY2" fmla="*/ 19050 h 71438"/>
              <a:gd name="connsiteX3" fmla="*/ 69056 w 173832"/>
              <a:gd name="connsiteY3" fmla="*/ 42863 h 71438"/>
              <a:gd name="connsiteX4" fmla="*/ 173832 w 173832"/>
              <a:gd name="connsiteY4" fmla="*/ 71438 h 71438"/>
              <a:gd name="connsiteX0" fmla="*/ 0 w 192882"/>
              <a:gd name="connsiteY0" fmla="*/ 0 h 68263"/>
              <a:gd name="connsiteX1" fmla="*/ 38100 w 192882"/>
              <a:gd name="connsiteY1" fmla="*/ 9524 h 68263"/>
              <a:gd name="connsiteX2" fmla="*/ 59531 w 192882"/>
              <a:gd name="connsiteY2" fmla="*/ 19050 h 68263"/>
              <a:gd name="connsiteX3" fmla="*/ 69056 w 192882"/>
              <a:gd name="connsiteY3" fmla="*/ 42863 h 68263"/>
              <a:gd name="connsiteX4" fmla="*/ 192882 w 192882"/>
              <a:gd name="connsiteY4" fmla="*/ 68263 h 68263"/>
              <a:gd name="connsiteX0" fmla="*/ 0 w 192882"/>
              <a:gd name="connsiteY0" fmla="*/ 0 h 68263"/>
              <a:gd name="connsiteX1" fmla="*/ 38100 w 192882"/>
              <a:gd name="connsiteY1" fmla="*/ 9524 h 68263"/>
              <a:gd name="connsiteX2" fmla="*/ 59531 w 192882"/>
              <a:gd name="connsiteY2" fmla="*/ 19050 h 68263"/>
              <a:gd name="connsiteX3" fmla="*/ 69056 w 192882"/>
              <a:gd name="connsiteY3" fmla="*/ 42863 h 68263"/>
              <a:gd name="connsiteX4" fmla="*/ 192882 w 192882"/>
              <a:gd name="connsiteY4" fmla="*/ 68263 h 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82" h="68263">
                <a:moveTo>
                  <a:pt x="0" y="0"/>
                </a:moveTo>
                <a:cubicBezTo>
                  <a:pt x="12700" y="3175"/>
                  <a:pt x="28178" y="6349"/>
                  <a:pt x="38100" y="9524"/>
                </a:cubicBezTo>
                <a:cubicBezTo>
                  <a:pt x="48022" y="12699"/>
                  <a:pt x="54372" y="13494"/>
                  <a:pt x="59531" y="19050"/>
                </a:cubicBezTo>
                <a:cubicBezTo>
                  <a:pt x="64690" y="24606"/>
                  <a:pt x="46831" y="34661"/>
                  <a:pt x="69056" y="42863"/>
                </a:cubicBezTo>
                <a:cubicBezTo>
                  <a:pt x="91281" y="51065"/>
                  <a:pt x="102791" y="58738"/>
                  <a:pt x="192882" y="6826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олилиния 151"/>
          <p:cNvSpPr/>
          <p:nvPr/>
        </p:nvSpPr>
        <p:spPr>
          <a:xfrm>
            <a:off x="2360508" y="3296874"/>
            <a:ext cx="435768" cy="142874"/>
          </a:xfrm>
          <a:custGeom>
            <a:avLst/>
            <a:gdLst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35732 w 609600"/>
              <a:gd name="connsiteY4" fmla="*/ 57150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85725 w 609600"/>
              <a:gd name="connsiteY4" fmla="*/ 45244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73832 w 609600"/>
              <a:gd name="connsiteY5" fmla="*/ 71438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14300 w 609600"/>
              <a:gd name="connsiteY5" fmla="*/ 52387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47638 w 609600"/>
              <a:gd name="connsiteY5" fmla="*/ 66674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9538 w 609600"/>
              <a:gd name="connsiteY4" fmla="*/ 47625 h 214312"/>
              <a:gd name="connsiteX5" fmla="*/ 147638 w 609600"/>
              <a:gd name="connsiteY5" fmla="*/ 66674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47638 w 609600"/>
              <a:gd name="connsiteY4" fmla="*/ 66674 h 214312"/>
              <a:gd name="connsiteX5" fmla="*/ 173832 w 609600"/>
              <a:gd name="connsiteY5" fmla="*/ 71438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83344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1906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371475 w 609600"/>
              <a:gd name="connsiteY8" fmla="*/ 138112 h 214312"/>
              <a:gd name="connsiteX9" fmla="*/ 419100 w 609600"/>
              <a:gd name="connsiteY9" fmla="*/ 157163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419100 w 609600"/>
              <a:gd name="connsiteY8" fmla="*/ 157163 h 214312"/>
              <a:gd name="connsiteX9" fmla="*/ 609600 w 609600"/>
              <a:gd name="connsiteY9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59569 w 609600"/>
              <a:gd name="connsiteY6" fmla="*/ 119062 h 214312"/>
              <a:gd name="connsiteX7" fmla="*/ 373857 w 609600"/>
              <a:gd name="connsiteY7" fmla="*/ 142875 h 214312"/>
              <a:gd name="connsiteX8" fmla="*/ 419100 w 609600"/>
              <a:gd name="connsiteY8" fmla="*/ 157163 h 214312"/>
              <a:gd name="connsiteX9" fmla="*/ 609600 w 609600"/>
              <a:gd name="connsiteY9" fmla="*/ 214312 h 214312"/>
              <a:gd name="connsiteX0" fmla="*/ 0 w 609600"/>
              <a:gd name="connsiteY0" fmla="*/ 0 h 214312"/>
              <a:gd name="connsiteX1" fmla="*/ 59531 w 609600"/>
              <a:gd name="connsiteY1" fmla="*/ 19050 h 214312"/>
              <a:gd name="connsiteX2" fmla="*/ 69056 w 609600"/>
              <a:gd name="connsiteY2" fmla="*/ 42863 h 214312"/>
              <a:gd name="connsiteX3" fmla="*/ 173832 w 609600"/>
              <a:gd name="connsiteY3" fmla="*/ 71438 h 214312"/>
              <a:gd name="connsiteX4" fmla="*/ 295275 w 609600"/>
              <a:gd name="connsiteY4" fmla="*/ 100012 h 214312"/>
              <a:gd name="connsiteX5" fmla="*/ 359569 w 609600"/>
              <a:gd name="connsiteY5" fmla="*/ 119062 h 214312"/>
              <a:gd name="connsiteX6" fmla="*/ 373857 w 609600"/>
              <a:gd name="connsiteY6" fmla="*/ 142875 h 214312"/>
              <a:gd name="connsiteX7" fmla="*/ 419100 w 609600"/>
              <a:gd name="connsiteY7" fmla="*/ 157163 h 214312"/>
              <a:gd name="connsiteX8" fmla="*/ 609600 w 609600"/>
              <a:gd name="connsiteY8" fmla="*/ 214312 h 214312"/>
              <a:gd name="connsiteX0" fmla="*/ 0 w 550069"/>
              <a:gd name="connsiteY0" fmla="*/ 0 h 195262"/>
              <a:gd name="connsiteX1" fmla="*/ 9525 w 550069"/>
              <a:gd name="connsiteY1" fmla="*/ 23813 h 195262"/>
              <a:gd name="connsiteX2" fmla="*/ 114301 w 550069"/>
              <a:gd name="connsiteY2" fmla="*/ 52388 h 195262"/>
              <a:gd name="connsiteX3" fmla="*/ 235744 w 550069"/>
              <a:gd name="connsiteY3" fmla="*/ 80962 h 195262"/>
              <a:gd name="connsiteX4" fmla="*/ 300038 w 550069"/>
              <a:gd name="connsiteY4" fmla="*/ 100012 h 195262"/>
              <a:gd name="connsiteX5" fmla="*/ 314326 w 550069"/>
              <a:gd name="connsiteY5" fmla="*/ 123825 h 195262"/>
              <a:gd name="connsiteX6" fmla="*/ 359569 w 550069"/>
              <a:gd name="connsiteY6" fmla="*/ 138113 h 195262"/>
              <a:gd name="connsiteX7" fmla="*/ 550069 w 550069"/>
              <a:gd name="connsiteY7" fmla="*/ 195262 h 195262"/>
              <a:gd name="connsiteX0" fmla="*/ 0 w 540544"/>
              <a:gd name="connsiteY0" fmla="*/ 0 h 171449"/>
              <a:gd name="connsiteX1" fmla="*/ 104776 w 540544"/>
              <a:gd name="connsiteY1" fmla="*/ 28575 h 171449"/>
              <a:gd name="connsiteX2" fmla="*/ 226219 w 540544"/>
              <a:gd name="connsiteY2" fmla="*/ 57149 h 171449"/>
              <a:gd name="connsiteX3" fmla="*/ 290513 w 540544"/>
              <a:gd name="connsiteY3" fmla="*/ 76199 h 171449"/>
              <a:gd name="connsiteX4" fmla="*/ 304801 w 540544"/>
              <a:gd name="connsiteY4" fmla="*/ 100012 h 171449"/>
              <a:gd name="connsiteX5" fmla="*/ 350044 w 540544"/>
              <a:gd name="connsiteY5" fmla="*/ 114300 h 171449"/>
              <a:gd name="connsiteX6" fmla="*/ 540544 w 540544"/>
              <a:gd name="connsiteY6" fmla="*/ 171449 h 171449"/>
              <a:gd name="connsiteX0" fmla="*/ 0 w 435768"/>
              <a:gd name="connsiteY0" fmla="*/ 0 h 142874"/>
              <a:gd name="connsiteX1" fmla="*/ 121443 w 435768"/>
              <a:gd name="connsiteY1" fmla="*/ 28574 h 142874"/>
              <a:gd name="connsiteX2" fmla="*/ 185737 w 435768"/>
              <a:gd name="connsiteY2" fmla="*/ 47624 h 142874"/>
              <a:gd name="connsiteX3" fmla="*/ 200025 w 435768"/>
              <a:gd name="connsiteY3" fmla="*/ 71437 h 142874"/>
              <a:gd name="connsiteX4" fmla="*/ 245268 w 435768"/>
              <a:gd name="connsiteY4" fmla="*/ 85725 h 142874"/>
              <a:gd name="connsiteX5" fmla="*/ 435768 w 435768"/>
              <a:gd name="connsiteY5" fmla="*/ 142874 h 1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68" h="142874">
                <a:moveTo>
                  <a:pt x="0" y="0"/>
                </a:moveTo>
                <a:cubicBezTo>
                  <a:pt x="37703" y="9525"/>
                  <a:pt x="90487" y="20637"/>
                  <a:pt x="121443" y="28574"/>
                </a:cubicBezTo>
                <a:cubicBezTo>
                  <a:pt x="152399" y="36511"/>
                  <a:pt x="172640" y="40480"/>
                  <a:pt x="185737" y="47624"/>
                </a:cubicBezTo>
                <a:cubicBezTo>
                  <a:pt x="198834" y="54768"/>
                  <a:pt x="190103" y="65087"/>
                  <a:pt x="200025" y="71437"/>
                </a:cubicBezTo>
                <a:cubicBezTo>
                  <a:pt x="209947" y="77787"/>
                  <a:pt x="205978" y="73819"/>
                  <a:pt x="245268" y="85725"/>
                </a:cubicBezTo>
                <a:lnTo>
                  <a:pt x="435768" y="142874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олилиния 153"/>
          <p:cNvSpPr/>
          <p:nvPr/>
        </p:nvSpPr>
        <p:spPr>
          <a:xfrm>
            <a:off x="3197670" y="3539411"/>
            <a:ext cx="150019" cy="39440"/>
          </a:xfrm>
          <a:custGeom>
            <a:avLst/>
            <a:gdLst>
              <a:gd name="connsiteX0" fmla="*/ 0 w 102394"/>
              <a:gd name="connsiteY0" fmla="*/ 28804 h 38866"/>
              <a:gd name="connsiteX1" fmla="*/ 54769 w 102394"/>
              <a:gd name="connsiteY1" fmla="*/ 38329 h 38866"/>
              <a:gd name="connsiteX2" fmla="*/ 66675 w 102394"/>
              <a:gd name="connsiteY2" fmla="*/ 14516 h 38866"/>
              <a:gd name="connsiteX3" fmla="*/ 66675 w 102394"/>
              <a:gd name="connsiteY3" fmla="*/ 4991 h 38866"/>
              <a:gd name="connsiteX4" fmla="*/ 83344 w 102394"/>
              <a:gd name="connsiteY4" fmla="*/ 229 h 38866"/>
              <a:gd name="connsiteX5" fmla="*/ 102394 w 102394"/>
              <a:gd name="connsiteY5" fmla="*/ 229 h 38866"/>
              <a:gd name="connsiteX0" fmla="*/ 0 w 102394"/>
              <a:gd name="connsiteY0" fmla="*/ 36144 h 46206"/>
              <a:gd name="connsiteX1" fmla="*/ 54769 w 102394"/>
              <a:gd name="connsiteY1" fmla="*/ 45669 h 46206"/>
              <a:gd name="connsiteX2" fmla="*/ 66675 w 102394"/>
              <a:gd name="connsiteY2" fmla="*/ 21856 h 46206"/>
              <a:gd name="connsiteX3" fmla="*/ 66675 w 102394"/>
              <a:gd name="connsiteY3" fmla="*/ 425 h 46206"/>
              <a:gd name="connsiteX4" fmla="*/ 83344 w 102394"/>
              <a:gd name="connsiteY4" fmla="*/ 7569 h 46206"/>
              <a:gd name="connsiteX5" fmla="*/ 102394 w 102394"/>
              <a:gd name="connsiteY5" fmla="*/ 7569 h 46206"/>
              <a:gd name="connsiteX0" fmla="*/ 0 w 102394"/>
              <a:gd name="connsiteY0" fmla="*/ 29634 h 39696"/>
              <a:gd name="connsiteX1" fmla="*/ 54769 w 102394"/>
              <a:gd name="connsiteY1" fmla="*/ 39159 h 39696"/>
              <a:gd name="connsiteX2" fmla="*/ 66675 w 102394"/>
              <a:gd name="connsiteY2" fmla="*/ 15346 h 39696"/>
              <a:gd name="connsiteX3" fmla="*/ 66675 w 102394"/>
              <a:gd name="connsiteY3" fmla="*/ 1059 h 39696"/>
              <a:gd name="connsiteX4" fmla="*/ 83344 w 102394"/>
              <a:gd name="connsiteY4" fmla="*/ 1059 h 39696"/>
              <a:gd name="connsiteX5" fmla="*/ 102394 w 102394"/>
              <a:gd name="connsiteY5" fmla="*/ 1059 h 39696"/>
              <a:gd name="connsiteX0" fmla="*/ 0 w 123825"/>
              <a:gd name="connsiteY0" fmla="*/ 29832 h 39894"/>
              <a:gd name="connsiteX1" fmla="*/ 54769 w 123825"/>
              <a:gd name="connsiteY1" fmla="*/ 39357 h 39894"/>
              <a:gd name="connsiteX2" fmla="*/ 66675 w 123825"/>
              <a:gd name="connsiteY2" fmla="*/ 15544 h 39894"/>
              <a:gd name="connsiteX3" fmla="*/ 66675 w 123825"/>
              <a:gd name="connsiteY3" fmla="*/ 1257 h 39894"/>
              <a:gd name="connsiteX4" fmla="*/ 83344 w 123825"/>
              <a:gd name="connsiteY4" fmla="*/ 1257 h 39894"/>
              <a:gd name="connsiteX5" fmla="*/ 123825 w 123825"/>
              <a:gd name="connsiteY5" fmla="*/ 6020 h 39894"/>
              <a:gd name="connsiteX0" fmla="*/ 0 w 150019"/>
              <a:gd name="connsiteY0" fmla="*/ 22688 h 39440"/>
              <a:gd name="connsiteX1" fmla="*/ 80963 w 150019"/>
              <a:gd name="connsiteY1" fmla="*/ 39357 h 39440"/>
              <a:gd name="connsiteX2" fmla="*/ 92869 w 150019"/>
              <a:gd name="connsiteY2" fmla="*/ 15544 h 39440"/>
              <a:gd name="connsiteX3" fmla="*/ 92869 w 150019"/>
              <a:gd name="connsiteY3" fmla="*/ 1257 h 39440"/>
              <a:gd name="connsiteX4" fmla="*/ 109538 w 150019"/>
              <a:gd name="connsiteY4" fmla="*/ 1257 h 39440"/>
              <a:gd name="connsiteX5" fmla="*/ 150019 w 150019"/>
              <a:gd name="connsiteY5" fmla="*/ 6020 h 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19" h="39440">
                <a:moveTo>
                  <a:pt x="0" y="22688"/>
                </a:moveTo>
                <a:cubicBezTo>
                  <a:pt x="21828" y="28641"/>
                  <a:pt x="65485" y="40548"/>
                  <a:pt x="80963" y="39357"/>
                </a:cubicBezTo>
                <a:cubicBezTo>
                  <a:pt x="96441" y="38166"/>
                  <a:pt x="90885" y="21894"/>
                  <a:pt x="92869" y="15544"/>
                </a:cubicBezTo>
                <a:cubicBezTo>
                  <a:pt x="94853" y="9194"/>
                  <a:pt x="90091" y="3638"/>
                  <a:pt x="92869" y="1257"/>
                </a:cubicBezTo>
                <a:cubicBezTo>
                  <a:pt x="95647" y="-1124"/>
                  <a:pt x="100013" y="463"/>
                  <a:pt x="109538" y="1257"/>
                </a:cubicBezTo>
                <a:cubicBezTo>
                  <a:pt x="119063" y="2051"/>
                  <a:pt x="146844" y="6814"/>
                  <a:pt x="150019" y="602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Полилиния 161"/>
          <p:cNvSpPr/>
          <p:nvPr/>
        </p:nvSpPr>
        <p:spPr>
          <a:xfrm>
            <a:off x="2674367" y="3405054"/>
            <a:ext cx="567106" cy="167740"/>
          </a:xfrm>
          <a:custGeom>
            <a:avLst/>
            <a:gdLst>
              <a:gd name="connsiteX0" fmla="*/ 0 w 704850"/>
              <a:gd name="connsiteY0" fmla="*/ 0 h 245269"/>
              <a:gd name="connsiteX1" fmla="*/ 704850 w 704850"/>
              <a:gd name="connsiteY1" fmla="*/ 245269 h 245269"/>
              <a:gd name="connsiteX2" fmla="*/ 704850 w 704850"/>
              <a:gd name="connsiteY2" fmla="*/ 245269 h 245269"/>
              <a:gd name="connsiteX0" fmla="*/ 0 w 760980"/>
              <a:gd name="connsiteY0" fmla="*/ 0 h 261683"/>
              <a:gd name="connsiteX1" fmla="*/ 704850 w 760980"/>
              <a:gd name="connsiteY1" fmla="*/ 245269 h 261683"/>
              <a:gd name="connsiteX2" fmla="*/ 719367 w 760980"/>
              <a:gd name="connsiteY2" fmla="*/ 238125 h 261683"/>
              <a:gd name="connsiteX0" fmla="*/ 0 w 704850"/>
              <a:gd name="connsiteY0" fmla="*/ 0 h 245269"/>
              <a:gd name="connsiteX1" fmla="*/ 704850 w 704850"/>
              <a:gd name="connsiteY1" fmla="*/ 245269 h 245269"/>
              <a:gd name="connsiteX0" fmla="*/ 0 w 733885"/>
              <a:gd name="connsiteY0" fmla="*/ 0 h 245269"/>
              <a:gd name="connsiteX1" fmla="*/ 733885 w 733885"/>
              <a:gd name="connsiteY1" fmla="*/ 245269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885" h="245269">
                <a:moveTo>
                  <a:pt x="0" y="0"/>
                </a:moveTo>
                <a:lnTo>
                  <a:pt x="733885" y="245269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>
            <a:off x="3219657" y="3664691"/>
            <a:ext cx="86519" cy="221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V="1">
            <a:off x="3209026" y="3645822"/>
            <a:ext cx="21261" cy="651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H="1">
            <a:off x="3305638" y="3538354"/>
            <a:ext cx="40481" cy="1472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/>
          <p:cNvSpPr/>
          <p:nvPr/>
        </p:nvSpPr>
        <p:spPr>
          <a:xfrm flipH="1">
            <a:off x="7055076" y="2078604"/>
            <a:ext cx="74407" cy="789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олилиния 166"/>
          <p:cNvSpPr/>
          <p:nvPr/>
        </p:nvSpPr>
        <p:spPr>
          <a:xfrm>
            <a:off x="5535643" y="3147747"/>
            <a:ext cx="547688" cy="197870"/>
          </a:xfrm>
          <a:custGeom>
            <a:avLst/>
            <a:gdLst>
              <a:gd name="connsiteX0" fmla="*/ 0 w 609600"/>
              <a:gd name="connsiteY0" fmla="*/ 154781 h 228334"/>
              <a:gd name="connsiteX1" fmla="*/ 76200 w 609600"/>
              <a:gd name="connsiteY1" fmla="*/ 142875 h 228334"/>
              <a:gd name="connsiteX2" fmla="*/ 121444 w 609600"/>
              <a:gd name="connsiteY2" fmla="*/ 150018 h 228334"/>
              <a:gd name="connsiteX3" fmla="*/ 290513 w 609600"/>
              <a:gd name="connsiteY3" fmla="*/ 216693 h 228334"/>
              <a:gd name="connsiteX4" fmla="*/ 323850 w 609600"/>
              <a:gd name="connsiteY4" fmla="*/ 226218 h 228334"/>
              <a:gd name="connsiteX5" fmla="*/ 383381 w 609600"/>
              <a:gd name="connsiteY5" fmla="*/ 192881 h 228334"/>
              <a:gd name="connsiteX6" fmla="*/ 376238 w 609600"/>
              <a:gd name="connsiteY6" fmla="*/ 176212 h 228334"/>
              <a:gd name="connsiteX7" fmla="*/ 352425 w 609600"/>
              <a:gd name="connsiteY7" fmla="*/ 152400 h 228334"/>
              <a:gd name="connsiteX8" fmla="*/ 376238 w 609600"/>
              <a:gd name="connsiteY8" fmla="*/ 138112 h 228334"/>
              <a:gd name="connsiteX9" fmla="*/ 416719 w 609600"/>
              <a:gd name="connsiteY9" fmla="*/ 104775 h 228334"/>
              <a:gd name="connsiteX10" fmla="*/ 397669 w 609600"/>
              <a:gd name="connsiteY10" fmla="*/ 78581 h 228334"/>
              <a:gd name="connsiteX11" fmla="*/ 445294 w 609600"/>
              <a:gd name="connsiteY11" fmla="*/ 54768 h 228334"/>
              <a:gd name="connsiteX12" fmla="*/ 457200 w 609600"/>
              <a:gd name="connsiteY12" fmla="*/ 66675 h 228334"/>
              <a:gd name="connsiteX13" fmla="*/ 469106 w 609600"/>
              <a:gd name="connsiteY13" fmla="*/ 88106 h 228334"/>
              <a:gd name="connsiteX14" fmla="*/ 609600 w 609600"/>
              <a:gd name="connsiteY14" fmla="*/ 0 h 228334"/>
              <a:gd name="connsiteX0" fmla="*/ 0 w 609600"/>
              <a:gd name="connsiteY0" fmla="*/ 154781 h 228334"/>
              <a:gd name="connsiteX1" fmla="*/ 76200 w 609600"/>
              <a:gd name="connsiteY1" fmla="*/ 142875 h 228334"/>
              <a:gd name="connsiteX2" fmla="*/ 121444 w 609600"/>
              <a:gd name="connsiteY2" fmla="*/ 150018 h 228334"/>
              <a:gd name="connsiteX3" fmla="*/ 290513 w 609600"/>
              <a:gd name="connsiteY3" fmla="*/ 216693 h 228334"/>
              <a:gd name="connsiteX4" fmla="*/ 323850 w 609600"/>
              <a:gd name="connsiteY4" fmla="*/ 226218 h 228334"/>
              <a:gd name="connsiteX5" fmla="*/ 383381 w 609600"/>
              <a:gd name="connsiteY5" fmla="*/ 192881 h 228334"/>
              <a:gd name="connsiteX6" fmla="*/ 376238 w 609600"/>
              <a:gd name="connsiteY6" fmla="*/ 176212 h 228334"/>
              <a:gd name="connsiteX7" fmla="*/ 352425 w 609600"/>
              <a:gd name="connsiteY7" fmla="*/ 152400 h 228334"/>
              <a:gd name="connsiteX8" fmla="*/ 376238 w 609600"/>
              <a:gd name="connsiteY8" fmla="*/ 138112 h 228334"/>
              <a:gd name="connsiteX9" fmla="*/ 416719 w 609600"/>
              <a:gd name="connsiteY9" fmla="*/ 104775 h 228334"/>
              <a:gd name="connsiteX10" fmla="*/ 397669 w 609600"/>
              <a:gd name="connsiteY10" fmla="*/ 78581 h 228334"/>
              <a:gd name="connsiteX11" fmla="*/ 445294 w 609600"/>
              <a:gd name="connsiteY11" fmla="*/ 54768 h 228334"/>
              <a:gd name="connsiteX12" fmla="*/ 457200 w 609600"/>
              <a:gd name="connsiteY12" fmla="*/ 66675 h 228334"/>
              <a:gd name="connsiteX13" fmla="*/ 497681 w 609600"/>
              <a:gd name="connsiteY13" fmla="*/ 69056 h 228334"/>
              <a:gd name="connsiteX14" fmla="*/ 609600 w 609600"/>
              <a:gd name="connsiteY14" fmla="*/ 0 h 228334"/>
              <a:gd name="connsiteX0" fmla="*/ 0 w 609600"/>
              <a:gd name="connsiteY0" fmla="*/ 154781 h 228334"/>
              <a:gd name="connsiteX1" fmla="*/ 76200 w 609600"/>
              <a:gd name="connsiteY1" fmla="*/ 142875 h 228334"/>
              <a:gd name="connsiteX2" fmla="*/ 121444 w 609600"/>
              <a:gd name="connsiteY2" fmla="*/ 150018 h 228334"/>
              <a:gd name="connsiteX3" fmla="*/ 290513 w 609600"/>
              <a:gd name="connsiteY3" fmla="*/ 216693 h 228334"/>
              <a:gd name="connsiteX4" fmla="*/ 323850 w 609600"/>
              <a:gd name="connsiteY4" fmla="*/ 226218 h 228334"/>
              <a:gd name="connsiteX5" fmla="*/ 383381 w 609600"/>
              <a:gd name="connsiteY5" fmla="*/ 192881 h 228334"/>
              <a:gd name="connsiteX6" fmla="*/ 376238 w 609600"/>
              <a:gd name="connsiteY6" fmla="*/ 176212 h 228334"/>
              <a:gd name="connsiteX7" fmla="*/ 352425 w 609600"/>
              <a:gd name="connsiteY7" fmla="*/ 152400 h 228334"/>
              <a:gd name="connsiteX8" fmla="*/ 376238 w 609600"/>
              <a:gd name="connsiteY8" fmla="*/ 138112 h 228334"/>
              <a:gd name="connsiteX9" fmla="*/ 416719 w 609600"/>
              <a:gd name="connsiteY9" fmla="*/ 104775 h 228334"/>
              <a:gd name="connsiteX10" fmla="*/ 397669 w 609600"/>
              <a:gd name="connsiteY10" fmla="*/ 78581 h 228334"/>
              <a:gd name="connsiteX11" fmla="*/ 445294 w 609600"/>
              <a:gd name="connsiteY11" fmla="*/ 54768 h 228334"/>
              <a:gd name="connsiteX12" fmla="*/ 457200 w 609600"/>
              <a:gd name="connsiteY12" fmla="*/ 66675 h 228334"/>
              <a:gd name="connsiteX13" fmla="*/ 609600 w 609600"/>
              <a:gd name="connsiteY13" fmla="*/ 0 h 228334"/>
              <a:gd name="connsiteX0" fmla="*/ 0 w 457200"/>
              <a:gd name="connsiteY0" fmla="*/ 100135 h 173688"/>
              <a:gd name="connsiteX1" fmla="*/ 76200 w 457200"/>
              <a:gd name="connsiteY1" fmla="*/ 88229 h 173688"/>
              <a:gd name="connsiteX2" fmla="*/ 121444 w 457200"/>
              <a:gd name="connsiteY2" fmla="*/ 95372 h 173688"/>
              <a:gd name="connsiteX3" fmla="*/ 290513 w 457200"/>
              <a:gd name="connsiteY3" fmla="*/ 162047 h 173688"/>
              <a:gd name="connsiteX4" fmla="*/ 323850 w 457200"/>
              <a:gd name="connsiteY4" fmla="*/ 171572 h 173688"/>
              <a:gd name="connsiteX5" fmla="*/ 383381 w 457200"/>
              <a:gd name="connsiteY5" fmla="*/ 138235 h 173688"/>
              <a:gd name="connsiteX6" fmla="*/ 376238 w 457200"/>
              <a:gd name="connsiteY6" fmla="*/ 121566 h 173688"/>
              <a:gd name="connsiteX7" fmla="*/ 352425 w 457200"/>
              <a:gd name="connsiteY7" fmla="*/ 97754 h 173688"/>
              <a:gd name="connsiteX8" fmla="*/ 376238 w 457200"/>
              <a:gd name="connsiteY8" fmla="*/ 83466 h 173688"/>
              <a:gd name="connsiteX9" fmla="*/ 416719 w 457200"/>
              <a:gd name="connsiteY9" fmla="*/ 50129 h 173688"/>
              <a:gd name="connsiteX10" fmla="*/ 397669 w 457200"/>
              <a:gd name="connsiteY10" fmla="*/ 23935 h 173688"/>
              <a:gd name="connsiteX11" fmla="*/ 445294 w 457200"/>
              <a:gd name="connsiteY11" fmla="*/ 122 h 173688"/>
              <a:gd name="connsiteX12" fmla="*/ 457200 w 457200"/>
              <a:gd name="connsiteY12" fmla="*/ 12029 h 173688"/>
              <a:gd name="connsiteX0" fmla="*/ 0 w 478631"/>
              <a:gd name="connsiteY0" fmla="*/ 100074 h 173627"/>
              <a:gd name="connsiteX1" fmla="*/ 76200 w 478631"/>
              <a:gd name="connsiteY1" fmla="*/ 88168 h 173627"/>
              <a:gd name="connsiteX2" fmla="*/ 121444 w 478631"/>
              <a:gd name="connsiteY2" fmla="*/ 95311 h 173627"/>
              <a:gd name="connsiteX3" fmla="*/ 290513 w 478631"/>
              <a:gd name="connsiteY3" fmla="*/ 161986 h 173627"/>
              <a:gd name="connsiteX4" fmla="*/ 323850 w 478631"/>
              <a:gd name="connsiteY4" fmla="*/ 171511 h 173627"/>
              <a:gd name="connsiteX5" fmla="*/ 383381 w 478631"/>
              <a:gd name="connsiteY5" fmla="*/ 138174 h 173627"/>
              <a:gd name="connsiteX6" fmla="*/ 376238 w 478631"/>
              <a:gd name="connsiteY6" fmla="*/ 121505 h 173627"/>
              <a:gd name="connsiteX7" fmla="*/ 352425 w 478631"/>
              <a:gd name="connsiteY7" fmla="*/ 97693 h 173627"/>
              <a:gd name="connsiteX8" fmla="*/ 376238 w 478631"/>
              <a:gd name="connsiteY8" fmla="*/ 83405 h 173627"/>
              <a:gd name="connsiteX9" fmla="*/ 416719 w 478631"/>
              <a:gd name="connsiteY9" fmla="*/ 50068 h 173627"/>
              <a:gd name="connsiteX10" fmla="*/ 397669 w 478631"/>
              <a:gd name="connsiteY10" fmla="*/ 23874 h 173627"/>
              <a:gd name="connsiteX11" fmla="*/ 445294 w 478631"/>
              <a:gd name="connsiteY11" fmla="*/ 61 h 173627"/>
              <a:gd name="connsiteX12" fmla="*/ 478631 w 478631"/>
              <a:gd name="connsiteY12" fmla="*/ 31018 h 173627"/>
              <a:gd name="connsiteX0" fmla="*/ 0 w 459581"/>
              <a:gd name="connsiteY0" fmla="*/ 100021 h 173574"/>
              <a:gd name="connsiteX1" fmla="*/ 76200 w 459581"/>
              <a:gd name="connsiteY1" fmla="*/ 88115 h 173574"/>
              <a:gd name="connsiteX2" fmla="*/ 121444 w 459581"/>
              <a:gd name="connsiteY2" fmla="*/ 95258 h 173574"/>
              <a:gd name="connsiteX3" fmla="*/ 290513 w 459581"/>
              <a:gd name="connsiteY3" fmla="*/ 161933 h 173574"/>
              <a:gd name="connsiteX4" fmla="*/ 323850 w 459581"/>
              <a:gd name="connsiteY4" fmla="*/ 171458 h 173574"/>
              <a:gd name="connsiteX5" fmla="*/ 383381 w 459581"/>
              <a:gd name="connsiteY5" fmla="*/ 138121 h 173574"/>
              <a:gd name="connsiteX6" fmla="*/ 376238 w 459581"/>
              <a:gd name="connsiteY6" fmla="*/ 121452 h 173574"/>
              <a:gd name="connsiteX7" fmla="*/ 352425 w 459581"/>
              <a:gd name="connsiteY7" fmla="*/ 97640 h 173574"/>
              <a:gd name="connsiteX8" fmla="*/ 376238 w 459581"/>
              <a:gd name="connsiteY8" fmla="*/ 83352 h 173574"/>
              <a:gd name="connsiteX9" fmla="*/ 416719 w 459581"/>
              <a:gd name="connsiteY9" fmla="*/ 50015 h 173574"/>
              <a:gd name="connsiteX10" fmla="*/ 397669 w 459581"/>
              <a:gd name="connsiteY10" fmla="*/ 23821 h 173574"/>
              <a:gd name="connsiteX11" fmla="*/ 445294 w 459581"/>
              <a:gd name="connsiteY11" fmla="*/ 8 h 173574"/>
              <a:gd name="connsiteX12" fmla="*/ 459581 w 459581"/>
              <a:gd name="connsiteY12" fmla="*/ 26202 h 173574"/>
              <a:gd name="connsiteX0" fmla="*/ 0 w 460480"/>
              <a:gd name="connsiteY0" fmla="*/ 100021 h 173574"/>
              <a:gd name="connsiteX1" fmla="*/ 76200 w 460480"/>
              <a:gd name="connsiteY1" fmla="*/ 88115 h 173574"/>
              <a:gd name="connsiteX2" fmla="*/ 121444 w 460480"/>
              <a:gd name="connsiteY2" fmla="*/ 95258 h 173574"/>
              <a:gd name="connsiteX3" fmla="*/ 290513 w 460480"/>
              <a:gd name="connsiteY3" fmla="*/ 161933 h 173574"/>
              <a:gd name="connsiteX4" fmla="*/ 323850 w 460480"/>
              <a:gd name="connsiteY4" fmla="*/ 171458 h 173574"/>
              <a:gd name="connsiteX5" fmla="*/ 383381 w 460480"/>
              <a:gd name="connsiteY5" fmla="*/ 138121 h 173574"/>
              <a:gd name="connsiteX6" fmla="*/ 376238 w 460480"/>
              <a:gd name="connsiteY6" fmla="*/ 121452 h 173574"/>
              <a:gd name="connsiteX7" fmla="*/ 352425 w 460480"/>
              <a:gd name="connsiteY7" fmla="*/ 97640 h 173574"/>
              <a:gd name="connsiteX8" fmla="*/ 376238 w 460480"/>
              <a:gd name="connsiteY8" fmla="*/ 83352 h 173574"/>
              <a:gd name="connsiteX9" fmla="*/ 416719 w 460480"/>
              <a:gd name="connsiteY9" fmla="*/ 50015 h 173574"/>
              <a:gd name="connsiteX10" fmla="*/ 397669 w 460480"/>
              <a:gd name="connsiteY10" fmla="*/ 23821 h 173574"/>
              <a:gd name="connsiteX11" fmla="*/ 445294 w 460480"/>
              <a:gd name="connsiteY11" fmla="*/ 8 h 173574"/>
              <a:gd name="connsiteX12" fmla="*/ 459581 w 460480"/>
              <a:gd name="connsiteY12" fmla="*/ 26202 h 173574"/>
              <a:gd name="connsiteX0" fmla="*/ 0 w 460128"/>
              <a:gd name="connsiteY0" fmla="*/ 107162 h 180715"/>
              <a:gd name="connsiteX1" fmla="*/ 76200 w 460128"/>
              <a:gd name="connsiteY1" fmla="*/ 95256 h 180715"/>
              <a:gd name="connsiteX2" fmla="*/ 121444 w 460128"/>
              <a:gd name="connsiteY2" fmla="*/ 102399 h 180715"/>
              <a:gd name="connsiteX3" fmla="*/ 290513 w 460128"/>
              <a:gd name="connsiteY3" fmla="*/ 169074 h 180715"/>
              <a:gd name="connsiteX4" fmla="*/ 323850 w 460128"/>
              <a:gd name="connsiteY4" fmla="*/ 178599 h 180715"/>
              <a:gd name="connsiteX5" fmla="*/ 383381 w 460128"/>
              <a:gd name="connsiteY5" fmla="*/ 145262 h 180715"/>
              <a:gd name="connsiteX6" fmla="*/ 376238 w 460128"/>
              <a:gd name="connsiteY6" fmla="*/ 128593 h 180715"/>
              <a:gd name="connsiteX7" fmla="*/ 352425 w 460128"/>
              <a:gd name="connsiteY7" fmla="*/ 104781 h 180715"/>
              <a:gd name="connsiteX8" fmla="*/ 376238 w 460128"/>
              <a:gd name="connsiteY8" fmla="*/ 90493 h 180715"/>
              <a:gd name="connsiteX9" fmla="*/ 416719 w 460128"/>
              <a:gd name="connsiteY9" fmla="*/ 57156 h 180715"/>
              <a:gd name="connsiteX10" fmla="*/ 397669 w 460128"/>
              <a:gd name="connsiteY10" fmla="*/ 30962 h 180715"/>
              <a:gd name="connsiteX11" fmla="*/ 438150 w 460128"/>
              <a:gd name="connsiteY11" fmla="*/ 5 h 180715"/>
              <a:gd name="connsiteX12" fmla="*/ 459581 w 460128"/>
              <a:gd name="connsiteY12" fmla="*/ 33343 h 180715"/>
              <a:gd name="connsiteX0" fmla="*/ 0 w 460710"/>
              <a:gd name="connsiteY0" fmla="*/ 102402 h 175955"/>
              <a:gd name="connsiteX1" fmla="*/ 76200 w 460710"/>
              <a:gd name="connsiteY1" fmla="*/ 90496 h 175955"/>
              <a:gd name="connsiteX2" fmla="*/ 121444 w 460710"/>
              <a:gd name="connsiteY2" fmla="*/ 97639 h 175955"/>
              <a:gd name="connsiteX3" fmla="*/ 290513 w 460710"/>
              <a:gd name="connsiteY3" fmla="*/ 164314 h 175955"/>
              <a:gd name="connsiteX4" fmla="*/ 323850 w 460710"/>
              <a:gd name="connsiteY4" fmla="*/ 173839 h 175955"/>
              <a:gd name="connsiteX5" fmla="*/ 383381 w 460710"/>
              <a:gd name="connsiteY5" fmla="*/ 140502 h 175955"/>
              <a:gd name="connsiteX6" fmla="*/ 376238 w 460710"/>
              <a:gd name="connsiteY6" fmla="*/ 123833 h 175955"/>
              <a:gd name="connsiteX7" fmla="*/ 352425 w 460710"/>
              <a:gd name="connsiteY7" fmla="*/ 100021 h 175955"/>
              <a:gd name="connsiteX8" fmla="*/ 376238 w 460710"/>
              <a:gd name="connsiteY8" fmla="*/ 85733 h 175955"/>
              <a:gd name="connsiteX9" fmla="*/ 416719 w 460710"/>
              <a:gd name="connsiteY9" fmla="*/ 52396 h 175955"/>
              <a:gd name="connsiteX10" fmla="*/ 397669 w 460710"/>
              <a:gd name="connsiteY10" fmla="*/ 26202 h 175955"/>
              <a:gd name="connsiteX11" fmla="*/ 447675 w 460710"/>
              <a:gd name="connsiteY11" fmla="*/ 7 h 175955"/>
              <a:gd name="connsiteX12" fmla="*/ 459581 w 460710"/>
              <a:gd name="connsiteY12" fmla="*/ 28583 h 175955"/>
              <a:gd name="connsiteX0" fmla="*/ 0 w 467405"/>
              <a:gd name="connsiteY0" fmla="*/ 102453 h 176006"/>
              <a:gd name="connsiteX1" fmla="*/ 76200 w 467405"/>
              <a:gd name="connsiteY1" fmla="*/ 90547 h 176006"/>
              <a:gd name="connsiteX2" fmla="*/ 121444 w 467405"/>
              <a:gd name="connsiteY2" fmla="*/ 97690 h 176006"/>
              <a:gd name="connsiteX3" fmla="*/ 290513 w 467405"/>
              <a:gd name="connsiteY3" fmla="*/ 164365 h 176006"/>
              <a:gd name="connsiteX4" fmla="*/ 323850 w 467405"/>
              <a:gd name="connsiteY4" fmla="*/ 173890 h 176006"/>
              <a:gd name="connsiteX5" fmla="*/ 383381 w 467405"/>
              <a:gd name="connsiteY5" fmla="*/ 140553 h 176006"/>
              <a:gd name="connsiteX6" fmla="*/ 376238 w 467405"/>
              <a:gd name="connsiteY6" fmla="*/ 123884 h 176006"/>
              <a:gd name="connsiteX7" fmla="*/ 352425 w 467405"/>
              <a:gd name="connsiteY7" fmla="*/ 100072 h 176006"/>
              <a:gd name="connsiteX8" fmla="*/ 376238 w 467405"/>
              <a:gd name="connsiteY8" fmla="*/ 85784 h 176006"/>
              <a:gd name="connsiteX9" fmla="*/ 416719 w 467405"/>
              <a:gd name="connsiteY9" fmla="*/ 52447 h 176006"/>
              <a:gd name="connsiteX10" fmla="*/ 397669 w 467405"/>
              <a:gd name="connsiteY10" fmla="*/ 26253 h 176006"/>
              <a:gd name="connsiteX11" fmla="*/ 447675 w 467405"/>
              <a:gd name="connsiteY11" fmla="*/ 58 h 176006"/>
              <a:gd name="connsiteX12" fmla="*/ 466725 w 467405"/>
              <a:gd name="connsiteY12" fmla="*/ 19109 h 176006"/>
              <a:gd name="connsiteX0" fmla="*/ 0 w 467405"/>
              <a:gd name="connsiteY0" fmla="*/ 102453 h 176006"/>
              <a:gd name="connsiteX1" fmla="*/ 76200 w 467405"/>
              <a:gd name="connsiteY1" fmla="*/ 90547 h 176006"/>
              <a:gd name="connsiteX2" fmla="*/ 121444 w 467405"/>
              <a:gd name="connsiteY2" fmla="*/ 97690 h 176006"/>
              <a:gd name="connsiteX3" fmla="*/ 290513 w 467405"/>
              <a:gd name="connsiteY3" fmla="*/ 164365 h 176006"/>
              <a:gd name="connsiteX4" fmla="*/ 323850 w 467405"/>
              <a:gd name="connsiteY4" fmla="*/ 173890 h 176006"/>
              <a:gd name="connsiteX5" fmla="*/ 383381 w 467405"/>
              <a:gd name="connsiteY5" fmla="*/ 140553 h 176006"/>
              <a:gd name="connsiteX6" fmla="*/ 376238 w 467405"/>
              <a:gd name="connsiteY6" fmla="*/ 123884 h 176006"/>
              <a:gd name="connsiteX7" fmla="*/ 352425 w 467405"/>
              <a:gd name="connsiteY7" fmla="*/ 100072 h 176006"/>
              <a:gd name="connsiteX8" fmla="*/ 388144 w 467405"/>
              <a:gd name="connsiteY8" fmla="*/ 73878 h 176006"/>
              <a:gd name="connsiteX9" fmla="*/ 416719 w 467405"/>
              <a:gd name="connsiteY9" fmla="*/ 52447 h 176006"/>
              <a:gd name="connsiteX10" fmla="*/ 397669 w 467405"/>
              <a:gd name="connsiteY10" fmla="*/ 26253 h 176006"/>
              <a:gd name="connsiteX11" fmla="*/ 447675 w 467405"/>
              <a:gd name="connsiteY11" fmla="*/ 58 h 176006"/>
              <a:gd name="connsiteX12" fmla="*/ 466725 w 467405"/>
              <a:gd name="connsiteY12" fmla="*/ 19109 h 176006"/>
              <a:gd name="connsiteX0" fmla="*/ 0 w 467405"/>
              <a:gd name="connsiteY0" fmla="*/ 102450 h 176003"/>
              <a:gd name="connsiteX1" fmla="*/ 76200 w 467405"/>
              <a:gd name="connsiteY1" fmla="*/ 90544 h 176003"/>
              <a:gd name="connsiteX2" fmla="*/ 121444 w 467405"/>
              <a:gd name="connsiteY2" fmla="*/ 97687 h 176003"/>
              <a:gd name="connsiteX3" fmla="*/ 290513 w 467405"/>
              <a:gd name="connsiteY3" fmla="*/ 164362 h 176003"/>
              <a:gd name="connsiteX4" fmla="*/ 323850 w 467405"/>
              <a:gd name="connsiteY4" fmla="*/ 173887 h 176003"/>
              <a:gd name="connsiteX5" fmla="*/ 383381 w 467405"/>
              <a:gd name="connsiteY5" fmla="*/ 140550 h 176003"/>
              <a:gd name="connsiteX6" fmla="*/ 376238 w 467405"/>
              <a:gd name="connsiteY6" fmla="*/ 123881 h 176003"/>
              <a:gd name="connsiteX7" fmla="*/ 352425 w 467405"/>
              <a:gd name="connsiteY7" fmla="*/ 100069 h 176003"/>
              <a:gd name="connsiteX8" fmla="*/ 388144 w 467405"/>
              <a:gd name="connsiteY8" fmla="*/ 73875 h 176003"/>
              <a:gd name="connsiteX9" fmla="*/ 416719 w 467405"/>
              <a:gd name="connsiteY9" fmla="*/ 52444 h 176003"/>
              <a:gd name="connsiteX10" fmla="*/ 397669 w 467405"/>
              <a:gd name="connsiteY10" fmla="*/ 26250 h 176003"/>
              <a:gd name="connsiteX11" fmla="*/ 447675 w 467405"/>
              <a:gd name="connsiteY11" fmla="*/ 55 h 176003"/>
              <a:gd name="connsiteX12" fmla="*/ 466725 w 467405"/>
              <a:gd name="connsiteY12" fmla="*/ 33394 h 176003"/>
              <a:gd name="connsiteX0" fmla="*/ 0 w 468418"/>
              <a:gd name="connsiteY0" fmla="*/ 114337 h 187890"/>
              <a:gd name="connsiteX1" fmla="*/ 76200 w 468418"/>
              <a:gd name="connsiteY1" fmla="*/ 102431 h 187890"/>
              <a:gd name="connsiteX2" fmla="*/ 121444 w 468418"/>
              <a:gd name="connsiteY2" fmla="*/ 109574 h 187890"/>
              <a:gd name="connsiteX3" fmla="*/ 290513 w 468418"/>
              <a:gd name="connsiteY3" fmla="*/ 176249 h 187890"/>
              <a:gd name="connsiteX4" fmla="*/ 323850 w 468418"/>
              <a:gd name="connsiteY4" fmla="*/ 185774 h 187890"/>
              <a:gd name="connsiteX5" fmla="*/ 383381 w 468418"/>
              <a:gd name="connsiteY5" fmla="*/ 152437 h 187890"/>
              <a:gd name="connsiteX6" fmla="*/ 376238 w 468418"/>
              <a:gd name="connsiteY6" fmla="*/ 135768 h 187890"/>
              <a:gd name="connsiteX7" fmla="*/ 352425 w 468418"/>
              <a:gd name="connsiteY7" fmla="*/ 111956 h 187890"/>
              <a:gd name="connsiteX8" fmla="*/ 388144 w 468418"/>
              <a:gd name="connsiteY8" fmla="*/ 85762 h 187890"/>
              <a:gd name="connsiteX9" fmla="*/ 416719 w 468418"/>
              <a:gd name="connsiteY9" fmla="*/ 64331 h 187890"/>
              <a:gd name="connsiteX10" fmla="*/ 397669 w 468418"/>
              <a:gd name="connsiteY10" fmla="*/ 38137 h 187890"/>
              <a:gd name="connsiteX11" fmla="*/ 457200 w 468418"/>
              <a:gd name="connsiteY11" fmla="*/ 36 h 187890"/>
              <a:gd name="connsiteX12" fmla="*/ 466725 w 468418"/>
              <a:gd name="connsiteY12" fmla="*/ 45281 h 187890"/>
              <a:gd name="connsiteX0" fmla="*/ 0 w 479289"/>
              <a:gd name="connsiteY0" fmla="*/ 114548 h 188101"/>
              <a:gd name="connsiteX1" fmla="*/ 76200 w 479289"/>
              <a:gd name="connsiteY1" fmla="*/ 102642 h 188101"/>
              <a:gd name="connsiteX2" fmla="*/ 121444 w 479289"/>
              <a:gd name="connsiteY2" fmla="*/ 109785 h 188101"/>
              <a:gd name="connsiteX3" fmla="*/ 290513 w 479289"/>
              <a:gd name="connsiteY3" fmla="*/ 176460 h 188101"/>
              <a:gd name="connsiteX4" fmla="*/ 323850 w 479289"/>
              <a:gd name="connsiteY4" fmla="*/ 185985 h 188101"/>
              <a:gd name="connsiteX5" fmla="*/ 383381 w 479289"/>
              <a:gd name="connsiteY5" fmla="*/ 152648 h 188101"/>
              <a:gd name="connsiteX6" fmla="*/ 376238 w 479289"/>
              <a:gd name="connsiteY6" fmla="*/ 135979 h 188101"/>
              <a:gd name="connsiteX7" fmla="*/ 352425 w 479289"/>
              <a:gd name="connsiteY7" fmla="*/ 112167 h 188101"/>
              <a:gd name="connsiteX8" fmla="*/ 388144 w 479289"/>
              <a:gd name="connsiteY8" fmla="*/ 85973 h 188101"/>
              <a:gd name="connsiteX9" fmla="*/ 416719 w 479289"/>
              <a:gd name="connsiteY9" fmla="*/ 64542 h 188101"/>
              <a:gd name="connsiteX10" fmla="*/ 397669 w 479289"/>
              <a:gd name="connsiteY10" fmla="*/ 38348 h 188101"/>
              <a:gd name="connsiteX11" fmla="*/ 457200 w 479289"/>
              <a:gd name="connsiteY11" fmla="*/ 247 h 188101"/>
              <a:gd name="connsiteX12" fmla="*/ 478631 w 479289"/>
              <a:gd name="connsiteY12" fmla="*/ 21679 h 188101"/>
              <a:gd name="connsiteX0" fmla="*/ 0 w 479289"/>
              <a:gd name="connsiteY0" fmla="*/ 114548 h 183499"/>
              <a:gd name="connsiteX1" fmla="*/ 76200 w 479289"/>
              <a:gd name="connsiteY1" fmla="*/ 102642 h 183499"/>
              <a:gd name="connsiteX2" fmla="*/ 121444 w 479289"/>
              <a:gd name="connsiteY2" fmla="*/ 109785 h 183499"/>
              <a:gd name="connsiteX3" fmla="*/ 290513 w 479289"/>
              <a:gd name="connsiteY3" fmla="*/ 176460 h 183499"/>
              <a:gd name="connsiteX4" fmla="*/ 328613 w 479289"/>
              <a:gd name="connsiteY4" fmla="*/ 178841 h 183499"/>
              <a:gd name="connsiteX5" fmla="*/ 383381 w 479289"/>
              <a:gd name="connsiteY5" fmla="*/ 152648 h 183499"/>
              <a:gd name="connsiteX6" fmla="*/ 376238 w 479289"/>
              <a:gd name="connsiteY6" fmla="*/ 135979 h 183499"/>
              <a:gd name="connsiteX7" fmla="*/ 352425 w 479289"/>
              <a:gd name="connsiteY7" fmla="*/ 112167 h 183499"/>
              <a:gd name="connsiteX8" fmla="*/ 388144 w 479289"/>
              <a:gd name="connsiteY8" fmla="*/ 85973 h 183499"/>
              <a:gd name="connsiteX9" fmla="*/ 416719 w 479289"/>
              <a:gd name="connsiteY9" fmla="*/ 64542 h 183499"/>
              <a:gd name="connsiteX10" fmla="*/ 397669 w 479289"/>
              <a:gd name="connsiteY10" fmla="*/ 38348 h 183499"/>
              <a:gd name="connsiteX11" fmla="*/ 457200 w 479289"/>
              <a:gd name="connsiteY11" fmla="*/ 247 h 183499"/>
              <a:gd name="connsiteX12" fmla="*/ 478631 w 479289"/>
              <a:gd name="connsiteY12" fmla="*/ 21679 h 183499"/>
              <a:gd name="connsiteX0" fmla="*/ 0 w 479289"/>
              <a:gd name="connsiteY0" fmla="*/ 114548 h 183499"/>
              <a:gd name="connsiteX1" fmla="*/ 76200 w 479289"/>
              <a:gd name="connsiteY1" fmla="*/ 102642 h 183499"/>
              <a:gd name="connsiteX2" fmla="*/ 121444 w 479289"/>
              <a:gd name="connsiteY2" fmla="*/ 109785 h 183499"/>
              <a:gd name="connsiteX3" fmla="*/ 290513 w 479289"/>
              <a:gd name="connsiteY3" fmla="*/ 176460 h 183499"/>
              <a:gd name="connsiteX4" fmla="*/ 328613 w 479289"/>
              <a:gd name="connsiteY4" fmla="*/ 178841 h 183499"/>
              <a:gd name="connsiteX5" fmla="*/ 383381 w 479289"/>
              <a:gd name="connsiteY5" fmla="*/ 152648 h 183499"/>
              <a:gd name="connsiteX6" fmla="*/ 376238 w 479289"/>
              <a:gd name="connsiteY6" fmla="*/ 135979 h 183499"/>
              <a:gd name="connsiteX7" fmla="*/ 352425 w 479289"/>
              <a:gd name="connsiteY7" fmla="*/ 112167 h 183499"/>
              <a:gd name="connsiteX8" fmla="*/ 388144 w 479289"/>
              <a:gd name="connsiteY8" fmla="*/ 85973 h 183499"/>
              <a:gd name="connsiteX9" fmla="*/ 416719 w 479289"/>
              <a:gd name="connsiteY9" fmla="*/ 64542 h 183499"/>
              <a:gd name="connsiteX10" fmla="*/ 397669 w 479289"/>
              <a:gd name="connsiteY10" fmla="*/ 38348 h 183499"/>
              <a:gd name="connsiteX11" fmla="*/ 457200 w 479289"/>
              <a:gd name="connsiteY11" fmla="*/ 247 h 183499"/>
              <a:gd name="connsiteX12" fmla="*/ 478631 w 479289"/>
              <a:gd name="connsiteY12" fmla="*/ 21679 h 18349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52425 w 479289"/>
              <a:gd name="connsiteY7" fmla="*/ 112167 h 178949"/>
              <a:gd name="connsiteX8" fmla="*/ 388144 w 479289"/>
              <a:gd name="connsiteY8" fmla="*/ 85973 h 178949"/>
              <a:gd name="connsiteX9" fmla="*/ 416719 w 479289"/>
              <a:gd name="connsiteY9" fmla="*/ 64542 h 178949"/>
              <a:gd name="connsiteX10" fmla="*/ 397669 w 479289"/>
              <a:gd name="connsiteY10" fmla="*/ 38348 h 178949"/>
              <a:gd name="connsiteX11" fmla="*/ 457200 w 479289"/>
              <a:gd name="connsiteY11" fmla="*/ 247 h 178949"/>
              <a:gd name="connsiteX12" fmla="*/ 478631 w 479289"/>
              <a:gd name="connsiteY12" fmla="*/ 21679 h 17894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52425 w 479289"/>
              <a:gd name="connsiteY7" fmla="*/ 112167 h 178949"/>
              <a:gd name="connsiteX8" fmla="*/ 388144 w 479289"/>
              <a:gd name="connsiteY8" fmla="*/ 85973 h 178949"/>
              <a:gd name="connsiteX9" fmla="*/ 416719 w 479289"/>
              <a:gd name="connsiteY9" fmla="*/ 64542 h 178949"/>
              <a:gd name="connsiteX10" fmla="*/ 397669 w 479289"/>
              <a:gd name="connsiteY10" fmla="*/ 38348 h 178949"/>
              <a:gd name="connsiteX11" fmla="*/ 457200 w 479289"/>
              <a:gd name="connsiteY11" fmla="*/ 247 h 178949"/>
              <a:gd name="connsiteX12" fmla="*/ 478631 w 479289"/>
              <a:gd name="connsiteY12" fmla="*/ 21679 h 17894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52425 w 479289"/>
              <a:gd name="connsiteY7" fmla="*/ 112167 h 178949"/>
              <a:gd name="connsiteX8" fmla="*/ 416719 w 479289"/>
              <a:gd name="connsiteY8" fmla="*/ 64542 h 178949"/>
              <a:gd name="connsiteX9" fmla="*/ 397669 w 479289"/>
              <a:gd name="connsiteY9" fmla="*/ 38348 h 178949"/>
              <a:gd name="connsiteX10" fmla="*/ 457200 w 479289"/>
              <a:gd name="connsiteY10" fmla="*/ 247 h 178949"/>
              <a:gd name="connsiteX11" fmla="*/ 478631 w 479289"/>
              <a:gd name="connsiteY11" fmla="*/ 21679 h 17894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64331 w 479289"/>
              <a:gd name="connsiteY7" fmla="*/ 102642 h 178949"/>
              <a:gd name="connsiteX8" fmla="*/ 416719 w 479289"/>
              <a:gd name="connsiteY8" fmla="*/ 64542 h 178949"/>
              <a:gd name="connsiteX9" fmla="*/ 397669 w 479289"/>
              <a:gd name="connsiteY9" fmla="*/ 38348 h 178949"/>
              <a:gd name="connsiteX10" fmla="*/ 457200 w 479289"/>
              <a:gd name="connsiteY10" fmla="*/ 247 h 178949"/>
              <a:gd name="connsiteX11" fmla="*/ 478631 w 479289"/>
              <a:gd name="connsiteY11" fmla="*/ 21679 h 17894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64331 w 479289"/>
              <a:gd name="connsiteY7" fmla="*/ 102642 h 178949"/>
              <a:gd name="connsiteX8" fmla="*/ 407194 w 479289"/>
              <a:gd name="connsiteY8" fmla="*/ 66923 h 178949"/>
              <a:gd name="connsiteX9" fmla="*/ 397669 w 479289"/>
              <a:gd name="connsiteY9" fmla="*/ 38348 h 178949"/>
              <a:gd name="connsiteX10" fmla="*/ 457200 w 479289"/>
              <a:gd name="connsiteY10" fmla="*/ 247 h 178949"/>
              <a:gd name="connsiteX11" fmla="*/ 478631 w 479289"/>
              <a:gd name="connsiteY11" fmla="*/ 21679 h 178949"/>
              <a:gd name="connsiteX0" fmla="*/ 0 w 479289"/>
              <a:gd name="connsiteY0" fmla="*/ 114337 h 178738"/>
              <a:gd name="connsiteX1" fmla="*/ 76200 w 479289"/>
              <a:gd name="connsiteY1" fmla="*/ 102431 h 178738"/>
              <a:gd name="connsiteX2" fmla="*/ 121444 w 479289"/>
              <a:gd name="connsiteY2" fmla="*/ 109574 h 178738"/>
              <a:gd name="connsiteX3" fmla="*/ 245269 w 479289"/>
              <a:gd name="connsiteY3" fmla="*/ 159581 h 178738"/>
              <a:gd name="connsiteX4" fmla="*/ 328613 w 479289"/>
              <a:gd name="connsiteY4" fmla="*/ 178630 h 178738"/>
              <a:gd name="connsiteX5" fmla="*/ 383381 w 479289"/>
              <a:gd name="connsiteY5" fmla="*/ 152437 h 178738"/>
              <a:gd name="connsiteX6" fmla="*/ 376238 w 479289"/>
              <a:gd name="connsiteY6" fmla="*/ 135768 h 178738"/>
              <a:gd name="connsiteX7" fmla="*/ 364331 w 479289"/>
              <a:gd name="connsiteY7" fmla="*/ 102431 h 178738"/>
              <a:gd name="connsiteX8" fmla="*/ 407194 w 479289"/>
              <a:gd name="connsiteY8" fmla="*/ 66712 h 178738"/>
              <a:gd name="connsiteX9" fmla="*/ 397669 w 479289"/>
              <a:gd name="connsiteY9" fmla="*/ 38137 h 178738"/>
              <a:gd name="connsiteX10" fmla="*/ 457200 w 479289"/>
              <a:gd name="connsiteY10" fmla="*/ 36 h 178738"/>
              <a:gd name="connsiteX11" fmla="*/ 478631 w 479289"/>
              <a:gd name="connsiteY11" fmla="*/ 30993 h 178738"/>
              <a:gd name="connsiteX0" fmla="*/ 0 w 494864"/>
              <a:gd name="connsiteY0" fmla="*/ 133552 h 197953"/>
              <a:gd name="connsiteX1" fmla="*/ 76200 w 494864"/>
              <a:gd name="connsiteY1" fmla="*/ 121646 h 197953"/>
              <a:gd name="connsiteX2" fmla="*/ 121444 w 494864"/>
              <a:gd name="connsiteY2" fmla="*/ 128789 h 197953"/>
              <a:gd name="connsiteX3" fmla="*/ 245269 w 494864"/>
              <a:gd name="connsiteY3" fmla="*/ 178796 h 197953"/>
              <a:gd name="connsiteX4" fmla="*/ 328613 w 494864"/>
              <a:gd name="connsiteY4" fmla="*/ 197845 h 197953"/>
              <a:gd name="connsiteX5" fmla="*/ 383381 w 494864"/>
              <a:gd name="connsiteY5" fmla="*/ 171652 h 197953"/>
              <a:gd name="connsiteX6" fmla="*/ 376238 w 494864"/>
              <a:gd name="connsiteY6" fmla="*/ 154983 h 197953"/>
              <a:gd name="connsiteX7" fmla="*/ 364331 w 494864"/>
              <a:gd name="connsiteY7" fmla="*/ 121646 h 197953"/>
              <a:gd name="connsiteX8" fmla="*/ 407194 w 494864"/>
              <a:gd name="connsiteY8" fmla="*/ 85927 h 197953"/>
              <a:gd name="connsiteX9" fmla="*/ 397669 w 494864"/>
              <a:gd name="connsiteY9" fmla="*/ 57352 h 197953"/>
              <a:gd name="connsiteX10" fmla="*/ 457200 w 494864"/>
              <a:gd name="connsiteY10" fmla="*/ 19251 h 197953"/>
              <a:gd name="connsiteX11" fmla="*/ 494457 w 494864"/>
              <a:gd name="connsiteY11" fmla="*/ 1113 h 197953"/>
              <a:gd name="connsiteX12" fmla="*/ 478631 w 494864"/>
              <a:gd name="connsiteY12" fmla="*/ 50208 h 197953"/>
              <a:gd name="connsiteX0" fmla="*/ 0 w 509588"/>
              <a:gd name="connsiteY0" fmla="*/ 133552 h 197953"/>
              <a:gd name="connsiteX1" fmla="*/ 76200 w 509588"/>
              <a:gd name="connsiteY1" fmla="*/ 121646 h 197953"/>
              <a:gd name="connsiteX2" fmla="*/ 121444 w 509588"/>
              <a:gd name="connsiteY2" fmla="*/ 128789 h 197953"/>
              <a:gd name="connsiteX3" fmla="*/ 245269 w 509588"/>
              <a:gd name="connsiteY3" fmla="*/ 178796 h 197953"/>
              <a:gd name="connsiteX4" fmla="*/ 328613 w 509588"/>
              <a:gd name="connsiteY4" fmla="*/ 197845 h 197953"/>
              <a:gd name="connsiteX5" fmla="*/ 383381 w 509588"/>
              <a:gd name="connsiteY5" fmla="*/ 171652 h 197953"/>
              <a:gd name="connsiteX6" fmla="*/ 376238 w 509588"/>
              <a:gd name="connsiteY6" fmla="*/ 154983 h 197953"/>
              <a:gd name="connsiteX7" fmla="*/ 364331 w 509588"/>
              <a:gd name="connsiteY7" fmla="*/ 121646 h 197953"/>
              <a:gd name="connsiteX8" fmla="*/ 407194 w 509588"/>
              <a:gd name="connsiteY8" fmla="*/ 85927 h 197953"/>
              <a:gd name="connsiteX9" fmla="*/ 397669 w 509588"/>
              <a:gd name="connsiteY9" fmla="*/ 57352 h 197953"/>
              <a:gd name="connsiteX10" fmla="*/ 457200 w 509588"/>
              <a:gd name="connsiteY10" fmla="*/ 19251 h 197953"/>
              <a:gd name="connsiteX11" fmla="*/ 494457 w 509588"/>
              <a:gd name="connsiteY11" fmla="*/ 1113 h 197953"/>
              <a:gd name="connsiteX12" fmla="*/ 509588 w 509588"/>
              <a:gd name="connsiteY12" fmla="*/ 35920 h 197953"/>
              <a:gd name="connsiteX0" fmla="*/ 0 w 509588"/>
              <a:gd name="connsiteY0" fmla="*/ 133552 h 197953"/>
              <a:gd name="connsiteX1" fmla="*/ 76200 w 509588"/>
              <a:gd name="connsiteY1" fmla="*/ 121646 h 197953"/>
              <a:gd name="connsiteX2" fmla="*/ 121444 w 509588"/>
              <a:gd name="connsiteY2" fmla="*/ 128789 h 197953"/>
              <a:gd name="connsiteX3" fmla="*/ 245269 w 509588"/>
              <a:gd name="connsiteY3" fmla="*/ 178796 h 197953"/>
              <a:gd name="connsiteX4" fmla="*/ 328613 w 509588"/>
              <a:gd name="connsiteY4" fmla="*/ 197845 h 197953"/>
              <a:gd name="connsiteX5" fmla="*/ 383381 w 509588"/>
              <a:gd name="connsiteY5" fmla="*/ 171652 h 197953"/>
              <a:gd name="connsiteX6" fmla="*/ 376238 w 509588"/>
              <a:gd name="connsiteY6" fmla="*/ 154983 h 197953"/>
              <a:gd name="connsiteX7" fmla="*/ 364331 w 509588"/>
              <a:gd name="connsiteY7" fmla="*/ 121646 h 197953"/>
              <a:gd name="connsiteX8" fmla="*/ 428626 w 509588"/>
              <a:gd name="connsiteY8" fmla="*/ 76402 h 197953"/>
              <a:gd name="connsiteX9" fmla="*/ 397669 w 509588"/>
              <a:gd name="connsiteY9" fmla="*/ 57352 h 197953"/>
              <a:gd name="connsiteX10" fmla="*/ 457200 w 509588"/>
              <a:gd name="connsiteY10" fmla="*/ 19251 h 197953"/>
              <a:gd name="connsiteX11" fmla="*/ 494457 w 509588"/>
              <a:gd name="connsiteY11" fmla="*/ 1113 h 197953"/>
              <a:gd name="connsiteX12" fmla="*/ 509588 w 509588"/>
              <a:gd name="connsiteY12" fmla="*/ 35920 h 197953"/>
              <a:gd name="connsiteX0" fmla="*/ 0 w 509588"/>
              <a:gd name="connsiteY0" fmla="*/ 133489 h 197890"/>
              <a:gd name="connsiteX1" fmla="*/ 76200 w 509588"/>
              <a:gd name="connsiteY1" fmla="*/ 121583 h 197890"/>
              <a:gd name="connsiteX2" fmla="*/ 121444 w 509588"/>
              <a:gd name="connsiteY2" fmla="*/ 128726 h 197890"/>
              <a:gd name="connsiteX3" fmla="*/ 245269 w 509588"/>
              <a:gd name="connsiteY3" fmla="*/ 178733 h 197890"/>
              <a:gd name="connsiteX4" fmla="*/ 328613 w 509588"/>
              <a:gd name="connsiteY4" fmla="*/ 197782 h 197890"/>
              <a:gd name="connsiteX5" fmla="*/ 383381 w 509588"/>
              <a:gd name="connsiteY5" fmla="*/ 171589 h 197890"/>
              <a:gd name="connsiteX6" fmla="*/ 376238 w 509588"/>
              <a:gd name="connsiteY6" fmla="*/ 154920 h 197890"/>
              <a:gd name="connsiteX7" fmla="*/ 364331 w 509588"/>
              <a:gd name="connsiteY7" fmla="*/ 121583 h 197890"/>
              <a:gd name="connsiteX8" fmla="*/ 428626 w 509588"/>
              <a:gd name="connsiteY8" fmla="*/ 76339 h 197890"/>
              <a:gd name="connsiteX9" fmla="*/ 414338 w 509588"/>
              <a:gd name="connsiteY9" fmla="*/ 50145 h 197890"/>
              <a:gd name="connsiteX10" fmla="*/ 457200 w 509588"/>
              <a:gd name="connsiteY10" fmla="*/ 19188 h 197890"/>
              <a:gd name="connsiteX11" fmla="*/ 494457 w 509588"/>
              <a:gd name="connsiteY11" fmla="*/ 1050 h 197890"/>
              <a:gd name="connsiteX12" fmla="*/ 509588 w 509588"/>
              <a:gd name="connsiteY12" fmla="*/ 35857 h 197890"/>
              <a:gd name="connsiteX0" fmla="*/ 0 w 516732"/>
              <a:gd name="connsiteY0" fmla="*/ 133489 h 197890"/>
              <a:gd name="connsiteX1" fmla="*/ 76200 w 516732"/>
              <a:gd name="connsiteY1" fmla="*/ 121583 h 197890"/>
              <a:gd name="connsiteX2" fmla="*/ 121444 w 516732"/>
              <a:gd name="connsiteY2" fmla="*/ 128726 h 197890"/>
              <a:gd name="connsiteX3" fmla="*/ 245269 w 516732"/>
              <a:gd name="connsiteY3" fmla="*/ 178733 h 197890"/>
              <a:gd name="connsiteX4" fmla="*/ 328613 w 516732"/>
              <a:gd name="connsiteY4" fmla="*/ 197782 h 197890"/>
              <a:gd name="connsiteX5" fmla="*/ 383381 w 516732"/>
              <a:gd name="connsiteY5" fmla="*/ 171589 h 197890"/>
              <a:gd name="connsiteX6" fmla="*/ 376238 w 516732"/>
              <a:gd name="connsiteY6" fmla="*/ 154920 h 197890"/>
              <a:gd name="connsiteX7" fmla="*/ 364331 w 516732"/>
              <a:gd name="connsiteY7" fmla="*/ 121583 h 197890"/>
              <a:gd name="connsiteX8" fmla="*/ 428626 w 516732"/>
              <a:gd name="connsiteY8" fmla="*/ 76339 h 197890"/>
              <a:gd name="connsiteX9" fmla="*/ 414338 w 516732"/>
              <a:gd name="connsiteY9" fmla="*/ 50145 h 197890"/>
              <a:gd name="connsiteX10" fmla="*/ 457200 w 516732"/>
              <a:gd name="connsiteY10" fmla="*/ 19188 h 197890"/>
              <a:gd name="connsiteX11" fmla="*/ 494457 w 516732"/>
              <a:gd name="connsiteY11" fmla="*/ 1050 h 197890"/>
              <a:gd name="connsiteX12" fmla="*/ 516732 w 516732"/>
              <a:gd name="connsiteY12" fmla="*/ 35857 h 197890"/>
              <a:gd name="connsiteX0" fmla="*/ 0 w 509588"/>
              <a:gd name="connsiteY0" fmla="*/ 133489 h 197890"/>
              <a:gd name="connsiteX1" fmla="*/ 76200 w 509588"/>
              <a:gd name="connsiteY1" fmla="*/ 121583 h 197890"/>
              <a:gd name="connsiteX2" fmla="*/ 121444 w 509588"/>
              <a:gd name="connsiteY2" fmla="*/ 128726 h 197890"/>
              <a:gd name="connsiteX3" fmla="*/ 245269 w 509588"/>
              <a:gd name="connsiteY3" fmla="*/ 178733 h 197890"/>
              <a:gd name="connsiteX4" fmla="*/ 328613 w 509588"/>
              <a:gd name="connsiteY4" fmla="*/ 197782 h 197890"/>
              <a:gd name="connsiteX5" fmla="*/ 383381 w 509588"/>
              <a:gd name="connsiteY5" fmla="*/ 171589 h 197890"/>
              <a:gd name="connsiteX6" fmla="*/ 376238 w 509588"/>
              <a:gd name="connsiteY6" fmla="*/ 154920 h 197890"/>
              <a:gd name="connsiteX7" fmla="*/ 364331 w 509588"/>
              <a:gd name="connsiteY7" fmla="*/ 121583 h 197890"/>
              <a:gd name="connsiteX8" fmla="*/ 428626 w 509588"/>
              <a:gd name="connsiteY8" fmla="*/ 76339 h 197890"/>
              <a:gd name="connsiteX9" fmla="*/ 414338 w 509588"/>
              <a:gd name="connsiteY9" fmla="*/ 50145 h 197890"/>
              <a:gd name="connsiteX10" fmla="*/ 457200 w 509588"/>
              <a:gd name="connsiteY10" fmla="*/ 19188 h 197890"/>
              <a:gd name="connsiteX11" fmla="*/ 494457 w 509588"/>
              <a:gd name="connsiteY11" fmla="*/ 1050 h 197890"/>
              <a:gd name="connsiteX12" fmla="*/ 509588 w 509588"/>
              <a:gd name="connsiteY12" fmla="*/ 21570 h 197890"/>
              <a:gd name="connsiteX0" fmla="*/ 0 w 547688"/>
              <a:gd name="connsiteY0" fmla="*/ 185877 h 197890"/>
              <a:gd name="connsiteX1" fmla="*/ 114300 w 547688"/>
              <a:gd name="connsiteY1" fmla="*/ 121583 h 197890"/>
              <a:gd name="connsiteX2" fmla="*/ 159544 w 547688"/>
              <a:gd name="connsiteY2" fmla="*/ 128726 h 197890"/>
              <a:gd name="connsiteX3" fmla="*/ 283369 w 547688"/>
              <a:gd name="connsiteY3" fmla="*/ 178733 h 197890"/>
              <a:gd name="connsiteX4" fmla="*/ 366713 w 547688"/>
              <a:gd name="connsiteY4" fmla="*/ 197782 h 197890"/>
              <a:gd name="connsiteX5" fmla="*/ 421481 w 547688"/>
              <a:gd name="connsiteY5" fmla="*/ 171589 h 197890"/>
              <a:gd name="connsiteX6" fmla="*/ 414338 w 547688"/>
              <a:gd name="connsiteY6" fmla="*/ 154920 h 197890"/>
              <a:gd name="connsiteX7" fmla="*/ 402431 w 547688"/>
              <a:gd name="connsiteY7" fmla="*/ 121583 h 197890"/>
              <a:gd name="connsiteX8" fmla="*/ 466726 w 547688"/>
              <a:gd name="connsiteY8" fmla="*/ 76339 h 197890"/>
              <a:gd name="connsiteX9" fmla="*/ 452438 w 547688"/>
              <a:gd name="connsiteY9" fmla="*/ 50145 h 197890"/>
              <a:gd name="connsiteX10" fmla="*/ 495300 w 547688"/>
              <a:gd name="connsiteY10" fmla="*/ 19188 h 197890"/>
              <a:gd name="connsiteX11" fmla="*/ 532557 w 547688"/>
              <a:gd name="connsiteY11" fmla="*/ 1050 h 197890"/>
              <a:gd name="connsiteX12" fmla="*/ 547688 w 547688"/>
              <a:gd name="connsiteY12" fmla="*/ 21570 h 197890"/>
              <a:gd name="connsiteX0" fmla="*/ 0 w 547688"/>
              <a:gd name="connsiteY0" fmla="*/ 185877 h 197890"/>
              <a:gd name="connsiteX1" fmla="*/ 114300 w 547688"/>
              <a:gd name="connsiteY1" fmla="*/ 147777 h 197890"/>
              <a:gd name="connsiteX2" fmla="*/ 159544 w 547688"/>
              <a:gd name="connsiteY2" fmla="*/ 128726 h 197890"/>
              <a:gd name="connsiteX3" fmla="*/ 283369 w 547688"/>
              <a:gd name="connsiteY3" fmla="*/ 178733 h 197890"/>
              <a:gd name="connsiteX4" fmla="*/ 366713 w 547688"/>
              <a:gd name="connsiteY4" fmla="*/ 197782 h 197890"/>
              <a:gd name="connsiteX5" fmla="*/ 421481 w 547688"/>
              <a:gd name="connsiteY5" fmla="*/ 171589 h 197890"/>
              <a:gd name="connsiteX6" fmla="*/ 414338 w 547688"/>
              <a:gd name="connsiteY6" fmla="*/ 154920 h 197890"/>
              <a:gd name="connsiteX7" fmla="*/ 402431 w 547688"/>
              <a:gd name="connsiteY7" fmla="*/ 121583 h 197890"/>
              <a:gd name="connsiteX8" fmla="*/ 466726 w 547688"/>
              <a:gd name="connsiteY8" fmla="*/ 76339 h 197890"/>
              <a:gd name="connsiteX9" fmla="*/ 452438 w 547688"/>
              <a:gd name="connsiteY9" fmla="*/ 50145 h 197890"/>
              <a:gd name="connsiteX10" fmla="*/ 495300 w 547688"/>
              <a:gd name="connsiteY10" fmla="*/ 19188 h 197890"/>
              <a:gd name="connsiteX11" fmla="*/ 532557 w 547688"/>
              <a:gd name="connsiteY11" fmla="*/ 1050 h 197890"/>
              <a:gd name="connsiteX12" fmla="*/ 547688 w 547688"/>
              <a:gd name="connsiteY12" fmla="*/ 21570 h 197890"/>
              <a:gd name="connsiteX0" fmla="*/ 0 w 547688"/>
              <a:gd name="connsiteY0" fmla="*/ 185877 h 197870"/>
              <a:gd name="connsiteX1" fmla="*/ 114300 w 547688"/>
              <a:gd name="connsiteY1" fmla="*/ 147777 h 197870"/>
              <a:gd name="connsiteX2" fmla="*/ 190500 w 547688"/>
              <a:gd name="connsiteY2" fmla="*/ 143013 h 197870"/>
              <a:gd name="connsiteX3" fmla="*/ 283369 w 547688"/>
              <a:gd name="connsiteY3" fmla="*/ 178733 h 197870"/>
              <a:gd name="connsiteX4" fmla="*/ 366713 w 547688"/>
              <a:gd name="connsiteY4" fmla="*/ 197782 h 197870"/>
              <a:gd name="connsiteX5" fmla="*/ 421481 w 547688"/>
              <a:gd name="connsiteY5" fmla="*/ 171589 h 197870"/>
              <a:gd name="connsiteX6" fmla="*/ 414338 w 547688"/>
              <a:gd name="connsiteY6" fmla="*/ 154920 h 197870"/>
              <a:gd name="connsiteX7" fmla="*/ 402431 w 547688"/>
              <a:gd name="connsiteY7" fmla="*/ 121583 h 197870"/>
              <a:gd name="connsiteX8" fmla="*/ 466726 w 547688"/>
              <a:gd name="connsiteY8" fmla="*/ 76339 h 197870"/>
              <a:gd name="connsiteX9" fmla="*/ 452438 w 547688"/>
              <a:gd name="connsiteY9" fmla="*/ 50145 h 197870"/>
              <a:gd name="connsiteX10" fmla="*/ 495300 w 547688"/>
              <a:gd name="connsiteY10" fmla="*/ 19188 h 197870"/>
              <a:gd name="connsiteX11" fmla="*/ 532557 w 547688"/>
              <a:gd name="connsiteY11" fmla="*/ 1050 h 197870"/>
              <a:gd name="connsiteX12" fmla="*/ 547688 w 547688"/>
              <a:gd name="connsiteY12" fmla="*/ 21570 h 19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688" h="197870">
                <a:moveTo>
                  <a:pt x="0" y="185877"/>
                </a:moveTo>
                <a:cubicBezTo>
                  <a:pt x="27979" y="180321"/>
                  <a:pt x="82550" y="154921"/>
                  <a:pt x="114300" y="147777"/>
                </a:cubicBezTo>
                <a:cubicBezTo>
                  <a:pt x="146050" y="140633"/>
                  <a:pt x="162322" y="137854"/>
                  <a:pt x="190500" y="143013"/>
                </a:cubicBezTo>
                <a:cubicBezTo>
                  <a:pt x="218678" y="148172"/>
                  <a:pt x="254000" y="169605"/>
                  <a:pt x="283369" y="178733"/>
                </a:cubicBezTo>
                <a:cubicBezTo>
                  <a:pt x="312738" y="187861"/>
                  <a:pt x="343694" y="198973"/>
                  <a:pt x="366713" y="197782"/>
                </a:cubicBezTo>
                <a:cubicBezTo>
                  <a:pt x="389732" y="196591"/>
                  <a:pt x="413544" y="178733"/>
                  <a:pt x="421481" y="171589"/>
                </a:cubicBezTo>
                <a:cubicBezTo>
                  <a:pt x="429418" y="164445"/>
                  <a:pt x="417513" y="163254"/>
                  <a:pt x="414338" y="154920"/>
                </a:cubicBezTo>
                <a:cubicBezTo>
                  <a:pt x="411163" y="146586"/>
                  <a:pt x="393700" y="134680"/>
                  <a:pt x="402431" y="121583"/>
                </a:cubicBezTo>
                <a:cubicBezTo>
                  <a:pt x="411162" y="108486"/>
                  <a:pt x="458392" y="88245"/>
                  <a:pt x="466726" y="76339"/>
                </a:cubicBezTo>
                <a:cubicBezTo>
                  <a:pt x="475061" y="64433"/>
                  <a:pt x="447676" y="59670"/>
                  <a:pt x="452438" y="50145"/>
                </a:cubicBezTo>
                <a:cubicBezTo>
                  <a:pt x="457200" y="40620"/>
                  <a:pt x="481947" y="27370"/>
                  <a:pt x="495300" y="19188"/>
                </a:cubicBezTo>
                <a:cubicBezTo>
                  <a:pt x="508653" y="11006"/>
                  <a:pt x="528985" y="-4110"/>
                  <a:pt x="532557" y="1050"/>
                </a:cubicBezTo>
                <a:cubicBezTo>
                  <a:pt x="536129" y="6210"/>
                  <a:pt x="545960" y="16563"/>
                  <a:pt x="547688" y="2157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олилиния 167"/>
          <p:cNvSpPr/>
          <p:nvPr/>
        </p:nvSpPr>
        <p:spPr>
          <a:xfrm>
            <a:off x="6077143" y="3122622"/>
            <a:ext cx="79990" cy="49922"/>
          </a:xfrm>
          <a:custGeom>
            <a:avLst/>
            <a:gdLst>
              <a:gd name="connsiteX0" fmla="*/ 0 w 133350"/>
              <a:gd name="connsiteY0" fmla="*/ 73819 h 73819"/>
              <a:gd name="connsiteX1" fmla="*/ 88106 w 133350"/>
              <a:gd name="connsiteY1" fmla="*/ 26194 h 73819"/>
              <a:gd name="connsiteX2" fmla="*/ 133350 w 133350"/>
              <a:gd name="connsiteY2" fmla="*/ 0 h 7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73819">
                <a:moveTo>
                  <a:pt x="0" y="73819"/>
                </a:moveTo>
                <a:lnTo>
                  <a:pt x="88106" y="26194"/>
                </a:lnTo>
                <a:cubicBezTo>
                  <a:pt x="110331" y="13891"/>
                  <a:pt x="121840" y="6945"/>
                  <a:pt x="133350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олилиния 168"/>
          <p:cNvSpPr/>
          <p:nvPr/>
        </p:nvSpPr>
        <p:spPr>
          <a:xfrm>
            <a:off x="6140704" y="3124545"/>
            <a:ext cx="78871" cy="102421"/>
          </a:xfrm>
          <a:custGeom>
            <a:avLst/>
            <a:gdLst>
              <a:gd name="connsiteX0" fmla="*/ 0 w 85725"/>
              <a:gd name="connsiteY0" fmla="*/ 0 h 124572"/>
              <a:gd name="connsiteX1" fmla="*/ 69056 w 85725"/>
              <a:gd name="connsiteY1" fmla="*/ 109538 h 124572"/>
              <a:gd name="connsiteX2" fmla="*/ 85725 w 85725"/>
              <a:gd name="connsiteY2" fmla="*/ 102394 h 124572"/>
              <a:gd name="connsiteX0" fmla="*/ 0 w 69056"/>
              <a:gd name="connsiteY0" fmla="*/ 0 h 109538"/>
              <a:gd name="connsiteX1" fmla="*/ 69056 w 69056"/>
              <a:gd name="connsiteY1" fmla="*/ 109538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56" h="109538">
                <a:moveTo>
                  <a:pt x="0" y="0"/>
                </a:moveTo>
                <a:cubicBezTo>
                  <a:pt x="27384" y="46236"/>
                  <a:pt x="54769" y="92472"/>
                  <a:pt x="69056" y="109538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олилиния 169"/>
          <p:cNvSpPr/>
          <p:nvPr/>
        </p:nvSpPr>
        <p:spPr>
          <a:xfrm>
            <a:off x="6212142" y="3082928"/>
            <a:ext cx="201881" cy="151155"/>
          </a:xfrm>
          <a:custGeom>
            <a:avLst/>
            <a:gdLst>
              <a:gd name="connsiteX0" fmla="*/ 0 w 252413"/>
              <a:gd name="connsiteY0" fmla="*/ 173831 h 173831"/>
              <a:gd name="connsiteX1" fmla="*/ 252413 w 252413"/>
              <a:gd name="connsiteY1" fmla="*/ 0 h 173831"/>
              <a:gd name="connsiteX0" fmla="*/ 0 w 261432"/>
              <a:gd name="connsiteY0" fmla="*/ 192985 h 192985"/>
              <a:gd name="connsiteX1" fmla="*/ 261432 w 261432"/>
              <a:gd name="connsiteY1" fmla="*/ 0 h 19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432" h="192985">
                <a:moveTo>
                  <a:pt x="0" y="192985"/>
                </a:moveTo>
                <a:lnTo>
                  <a:pt x="261432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олилиния 170"/>
          <p:cNvSpPr/>
          <p:nvPr/>
        </p:nvSpPr>
        <p:spPr>
          <a:xfrm>
            <a:off x="6328436" y="2702986"/>
            <a:ext cx="85587" cy="383381"/>
          </a:xfrm>
          <a:custGeom>
            <a:avLst/>
            <a:gdLst>
              <a:gd name="connsiteX0" fmla="*/ 90576 w 123914"/>
              <a:gd name="connsiteY0" fmla="*/ 495300 h 495300"/>
              <a:gd name="connsiteX1" fmla="*/ 57239 w 123914"/>
              <a:gd name="connsiteY1" fmla="*/ 457200 h 495300"/>
              <a:gd name="connsiteX2" fmla="*/ 9614 w 123914"/>
              <a:gd name="connsiteY2" fmla="*/ 366712 h 495300"/>
              <a:gd name="connsiteX3" fmla="*/ 2470 w 123914"/>
              <a:gd name="connsiteY3" fmla="*/ 240506 h 495300"/>
              <a:gd name="connsiteX4" fmla="*/ 40570 w 123914"/>
              <a:gd name="connsiteY4" fmla="*/ 107156 h 495300"/>
              <a:gd name="connsiteX5" fmla="*/ 123914 w 123914"/>
              <a:gd name="connsiteY5" fmla="*/ 0 h 495300"/>
              <a:gd name="connsiteX0" fmla="*/ 90576 w 148554"/>
              <a:gd name="connsiteY0" fmla="*/ 504819 h 504819"/>
              <a:gd name="connsiteX1" fmla="*/ 57239 w 148554"/>
              <a:gd name="connsiteY1" fmla="*/ 466719 h 504819"/>
              <a:gd name="connsiteX2" fmla="*/ 9614 w 148554"/>
              <a:gd name="connsiteY2" fmla="*/ 376231 h 504819"/>
              <a:gd name="connsiteX3" fmla="*/ 2470 w 148554"/>
              <a:gd name="connsiteY3" fmla="*/ 250025 h 504819"/>
              <a:gd name="connsiteX4" fmla="*/ 40570 w 148554"/>
              <a:gd name="connsiteY4" fmla="*/ 116675 h 504819"/>
              <a:gd name="connsiteX5" fmla="*/ 145345 w 148554"/>
              <a:gd name="connsiteY5" fmla="*/ 7137 h 504819"/>
              <a:gd name="connsiteX6" fmla="*/ 123914 w 148554"/>
              <a:gd name="connsiteY6" fmla="*/ 9519 h 504819"/>
              <a:gd name="connsiteX0" fmla="*/ 90576 w 190589"/>
              <a:gd name="connsiteY0" fmla="*/ 528638 h 528638"/>
              <a:gd name="connsiteX1" fmla="*/ 57239 w 190589"/>
              <a:gd name="connsiteY1" fmla="*/ 490538 h 528638"/>
              <a:gd name="connsiteX2" fmla="*/ 9614 w 190589"/>
              <a:gd name="connsiteY2" fmla="*/ 400050 h 528638"/>
              <a:gd name="connsiteX3" fmla="*/ 2470 w 190589"/>
              <a:gd name="connsiteY3" fmla="*/ 273844 h 528638"/>
              <a:gd name="connsiteX4" fmla="*/ 40570 w 190589"/>
              <a:gd name="connsiteY4" fmla="*/ 140494 h 528638"/>
              <a:gd name="connsiteX5" fmla="*/ 145345 w 190589"/>
              <a:gd name="connsiteY5" fmla="*/ 30956 h 528638"/>
              <a:gd name="connsiteX6" fmla="*/ 190589 w 190589"/>
              <a:gd name="connsiteY6" fmla="*/ 0 h 528638"/>
              <a:gd name="connsiteX0" fmla="*/ 90576 w 202495"/>
              <a:gd name="connsiteY0" fmla="*/ 547688 h 547688"/>
              <a:gd name="connsiteX1" fmla="*/ 57239 w 202495"/>
              <a:gd name="connsiteY1" fmla="*/ 509588 h 547688"/>
              <a:gd name="connsiteX2" fmla="*/ 9614 w 202495"/>
              <a:gd name="connsiteY2" fmla="*/ 419100 h 547688"/>
              <a:gd name="connsiteX3" fmla="*/ 2470 w 202495"/>
              <a:gd name="connsiteY3" fmla="*/ 292894 h 547688"/>
              <a:gd name="connsiteX4" fmla="*/ 40570 w 202495"/>
              <a:gd name="connsiteY4" fmla="*/ 159544 h 547688"/>
              <a:gd name="connsiteX5" fmla="*/ 145345 w 202495"/>
              <a:gd name="connsiteY5" fmla="*/ 50006 h 547688"/>
              <a:gd name="connsiteX6" fmla="*/ 202495 w 202495"/>
              <a:gd name="connsiteY6" fmla="*/ 0 h 547688"/>
              <a:gd name="connsiteX0" fmla="*/ 90576 w 202495"/>
              <a:gd name="connsiteY0" fmla="*/ 547688 h 547688"/>
              <a:gd name="connsiteX1" fmla="*/ 57239 w 202495"/>
              <a:gd name="connsiteY1" fmla="*/ 509588 h 547688"/>
              <a:gd name="connsiteX2" fmla="*/ 9614 w 202495"/>
              <a:gd name="connsiteY2" fmla="*/ 419100 h 547688"/>
              <a:gd name="connsiteX3" fmla="*/ 2470 w 202495"/>
              <a:gd name="connsiteY3" fmla="*/ 292894 h 547688"/>
              <a:gd name="connsiteX4" fmla="*/ 40570 w 202495"/>
              <a:gd name="connsiteY4" fmla="*/ 159544 h 547688"/>
              <a:gd name="connsiteX5" fmla="*/ 202495 w 202495"/>
              <a:gd name="connsiteY5" fmla="*/ 0 h 547688"/>
              <a:gd name="connsiteX0" fmla="*/ 90576 w 90576"/>
              <a:gd name="connsiteY0" fmla="*/ 388144 h 388144"/>
              <a:gd name="connsiteX1" fmla="*/ 57239 w 90576"/>
              <a:gd name="connsiteY1" fmla="*/ 350044 h 388144"/>
              <a:gd name="connsiteX2" fmla="*/ 9614 w 90576"/>
              <a:gd name="connsiteY2" fmla="*/ 259556 h 388144"/>
              <a:gd name="connsiteX3" fmla="*/ 2470 w 90576"/>
              <a:gd name="connsiteY3" fmla="*/ 133350 h 388144"/>
              <a:gd name="connsiteX4" fmla="*/ 40570 w 90576"/>
              <a:gd name="connsiteY4" fmla="*/ 0 h 388144"/>
              <a:gd name="connsiteX0" fmla="*/ 93221 w 93221"/>
              <a:gd name="connsiteY0" fmla="*/ 383381 h 383381"/>
              <a:gd name="connsiteX1" fmla="*/ 59884 w 93221"/>
              <a:gd name="connsiteY1" fmla="*/ 345281 h 383381"/>
              <a:gd name="connsiteX2" fmla="*/ 12259 w 93221"/>
              <a:gd name="connsiteY2" fmla="*/ 254793 h 383381"/>
              <a:gd name="connsiteX3" fmla="*/ 5115 w 93221"/>
              <a:gd name="connsiteY3" fmla="*/ 128587 h 383381"/>
              <a:gd name="connsiteX4" fmla="*/ 78933 w 93221"/>
              <a:gd name="connsiteY4" fmla="*/ 0 h 383381"/>
              <a:gd name="connsiteX0" fmla="*/ 99155 w 99155"/>
              <a:gd name="connsiteY0" fmla="*/ 383381 h 383381"/>
              <a:gd name="connsiteX1" fmla="*/ 65818 w 99155"/>
              <a:gd name="connsiteY1" fmla="*/ 345281 h 383381"/>
              <a:gd name="connsiteX2" fmla="*/ 18193 w 99155"/>
              <a:gd name="connsiteY2" fmla="*/ 254793 h 383381"/>
              <a:gd name="connsiteX3" fmla="*/ 3906 w 99155"/>
              <a:gd name="connsiteY3" fmla="*/ 116681 h 383381"/>
              <a:gd name="connsiteX4" fmla="*/ 84867 w 99155"/>
              <a:gd name="connsiteY4" fmla="*/ 0 h 383381"/>
              <a:gd name="connsiteX0" fmla="*/ 85587 w 85587"/>
              <a:gd name="connsiteY0" fmla="*/ 383381 h 383381"/>
              <a:gd name="connsiteX1" fmla="*/ 52250 w 85587"/>
              <a:gd name="connsiteY1" fmla="*/ 345281 h 383381"/>
              <a:gd name="connsiteX2" fmla="*/ 4625 w 85587"/>
              <a:gd name="connsiteY2" fmla="*/ 254793 h 383381"/>
              <a:gd name="connsiteX3" fmla="*/ 9388 w 85587"/>
              <a:gd name="connsiteY3" fmla="*/ 133349 h 383381"/>
              <a:gd name="connsiteX4" fmla="*/ 71299 w 85587"/>
              <a:gd name="connsiteY4" fmla="*/ 0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87" h="383381">
                <a:moveTo>
                  <a:pt x="85587" y="383381"/>
                </a:moveTo>
                <a:cubicBezTo>
                  <a:pt x="75665" y="375046"/>
                  <a:pt x="65744" y="366712"/>
                  <a:pt x="52250" y="345281"/>
                </a:cubicBezTo>
                <a:cubicBezTo>
                  <a:pt x="38756" y="323850"/>
                  <a:pt x="11769" y="290115"/>
                  <a:pt x="4625" y="254793"/>
                </a:cubicBezTo>
                <a:cubicBezTo>
                  <a:pt x="-2519" y="219471"/>
                  <a:pt x="-1724" y="175815"/>
                  <a:pt x="9388" y="133349"/>
                </a:cubicBezTo>
                <a:cubicBezTo>
                  <a:pt x="20500" y="90883"/>
                  <a:pt x="37962" y="48816"/>
                  <a:pt x="71299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олилиния 171"/>
          <p:cNvSpPr/>
          <p:nvPr/>
        </p:nvSpPr>
        <p:spPr>
          <a:xfrm>
            <a:off x="6980714" y="2116136"/>
            <a:ext cx="192882" cy="171449"/>
          </a:xfrm>
          <a:custGeom>
            <a:avLst/>
            <a:gdLst>
              <a:gd name="connsiteX0" fmla="*/ 0 w 176212"/>
              <a:gd name="connsiteY0" fmla="*/ 164306 h 164306"/>
              <a:gd name="connsiteX1" fmla="*/ 71437 w 176212"/>
              <a:gd name="connsiteY1" fmla="*/ 116681 h 164306"/>
              <a:gd name="connsiteX2" fmla="*/ 126206 w 176212"/>
              <a:gd name="connsiteY2" fmla="*/ 80962 h 164306"/>
              <a:gd name="connsiteX3" fmla="*/ 171450 w 176212"/>
              <a:gd name="connsiteY3" fmla="*/ 64293 h 164306"/>
              <a:gd name="connsiteX4" fmla="*/ 171450 w 176212"/>
              <a:gd name="connsiteY4" fmla="*/ 50006 h 164306"/>
              <a:gd name="connsiteX5" fmla="*/ 176212 w 176212"/>
              <a:gd name="connsiteY5" fmla="*/ 0 h 164306"/>
              <a:gd name="connsiteX0" fmla="*/ 0 w 192881"/>
              <a:gd name="connsiteY0" fmla="*/ 180974 h 180974"/>
              <a:gd name="connsiteX1" fmla="*/ 88106 w 192881"/>
              <a:gd name="connsiteY1" fmla="*/ 116681 h 180974"/>
              <a:gd name="connsiteX2" fmla="*/ 142875 w 192881"/>
              <a:gd name="connsiteY2" fmla="*/ 80962 h 180974"/>
              <a:gd name="connsiteX3" fmla="*/ 188119 w 192881"/>
              <a:gd name="connsiteY3" fmla="*/ 64293 h 180974"/>
              <a:gd name="connsiteX4" fmla="*/ 188119 w 192881"/>
              <a:gd name="connsiteY4" fmla="*/ 50006 h 180974"/>
              <a:gd name="connsiteX5" fmla="*/ 192881 w 192881"/>
              <a:gd name="connsiteY5" fmla="*/ 0 h 180974"/>
              <a:gd name="connsiteX0" fmla="*/ 0 w 192881"/>
              <a:gd name="connsiteY0" fmla="*/ 197643 h 197643"/>
              <a:gd name="connsiteX1" fmla="*/ 88106 w 192881"/>
              <a:gd name="connsiteY1" fmla="*/ 133350 h 197643"/>
              <a:gd name="connsiteX2" fmla="*/ 142875 w 192881"/>
              <a:gd name="connsiteY2" fmla="*/ 97631 h 197643"/>
              <a:gd name="connsiteX3" fmla="*/ 188119 w 192881"/>
              <a:gd name="connsiteY3" fmla="*/ 80962 h 197643"/>
              <a:gd name="connsiteX4" fmla="*/ 188119 w 192881"/>
              <a:gd name="connsiteY4" fmla="*/ 66675 h 197643"/>
              <a:gd name="connsiteX5" fmla="*/ 192881 w 192881"/>
              <a:gd name="connsiteY5" fmla="*/ 0 h 197643"/>
              <a:gd name="connsiteX0" fmla="*/ 0 w 202406"/>
              <a:gd name="connsiteY0" fmla="*/ 219074 h 219074"/>
              <a:gd name="connsiteX1" fmla="*/ 88106 w 202406"/>
              <a:gd name="connsiteY1" fmla="*/ 154781 h 219074"/>
              <a:gd name="connsiteX2" fmla="*/ 142875 w 202406"/>
              <a:gd name="connsiteY2" fmla="*/ 119062 h 219074"/>
              <a:gd name="connsiteX3" fmla="*/ 188119 w 202406"/>
              <a:gd name="connsiteY3" fmla="*/ 102393 h 219074"/>
              <a:gd name="connsiteX4" fmla="*/ 188119 w 202406"/>
              <a:gd name="connsiteY4" fmla="*/ 88106 h 219074"/>
              <a:gd name="connsiteX5" fmla="*/ 202406 w 202406"/>
              <a:gd name="connsiteY5" fmla="*/ 0 h 219074"/>
              <a:gd name="connsiteX0" fmla="*/ 0 w 195263"/>
              <a:gd name="connsiteY0" fmla="*/ 190499 h 190499"/>
              <a:gd name="connsiteX1" fmla="*/ 88106 w 195263"/>
              <a:gd name="connsiteY1" fmla="*/ 126206 h 190499"/>
              <a:gd name="connsiteX2" fmla="*/ 142875 w 195263"/>
              <a:gd name="connsiteY2" fmla="*/ 90487 h 190499"/>
              <a:gd name="connsiteX3" fmla="*/ 188119 w 195263"/>
              <a:gd name="connsiteY3" fmla="*/ 73818 h 190499"/>
              <a:gd name="connsiteX4" fmla="*/ 188119 w 195263"/>
              <a:gd name="connsiteY4" fmla="*/ 59531 h 190499"/>
              <a:gd name="connsiteX5" fmla="*/ 195263 w 195263"/>
              <a:gd name="connsiteY5" fmla="*/ 0 h 190499"/>
              <a:gd name="connsiteX0" fmla="*/ 0 w 195263"/>
              <a:gd name="connsiteY0" fmla="*/ 180974 h 180974"/>
              <a:gd name="connsiteX1" fmla="*/ 88106 w 195263"/>
              <a:gd name="connsiteY1" fmla="*/ 116681 h 180974"/>
              <a:gd name="connsiteX2" fmla="*/ 142875 w 195263"/>
              <a:gd name="connsiteY2" fmla="*/ 80962 h 180974"/>
              <a:gd name="connsiteX3" fmla="*/ 188119 w 195263"/>
              <a:gd name="connsiteY3" fmla="*/ 64293 h 180974"/>
              <a:gd name="connsiteX4" fmla="*/ 188119 w 195263"/>
              <a:gd name="connsiteY4" fmla="*/ 50006 h 180974"/>
              <a:gd name="connsiteX5" fmla="*/ 195263 w 195263"/>
              <a:gd name="connsiteY5" fmla="*/ 0 h 180974"/>
              <a:gd name="connsiteX0" fmla="*/ 0 w 192882"/>
              <a:gd name="connsiteY0" fmla="*/ 171449 h 171449"/>
              <a:gd name="connsiteX1" fmla="*/ 88106 w 192882"/>
              <a:gd name="connsiteY1" fmla="*/ 107156 h 171449"/>
              <a:gd name="connsiteX2" fmla="*/ 142875 w 192882"/>
              <a:gd name="connsiteY2" fmla="*/ 71437 h 171449"/>
              <a:gd name="connsiteX3" fmla="*/ 188119 w 192882"/>
              <a:gd name="connsiteY3" fmla="*/ 54768 h 171449"/>
              <a:gd name="connsiteX4" fmla="*/ 188119 w 192882"/>
              <a:gd name="connsiteY4" fmla="*/ 40481 h 171449"/>
              <a:gd name="connsiteX5" fmla="*/ 192882 w 192882"/>
              <a:gd name="connsiteY5" fmla="*/ 0 h 17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882" h="171449">
                <a:moveTo>
                  <a:pt x="0" y="171449"/>
                </a:moveTo>
                <a:cubicBezTo>
                  <a:pt x="29369" y="150018"/>
                  <a:pt x="64293" y="123825"/>
                  <a:pt x="88106" y="107156"/>
                </a:cubicBezTo>
                <a:cubicBezTo>
                  <a:pt x="111919" y="90487"/>
                  <a:pt x="126206" y="80168"/>
                  <a:pt x="142875" y="71437"/>
                </a:cubicBezTo>
                <a:cubicBezTo>
                  <a:pt x="159544" y="62706"/>
                  <a:pt x="180578" y="59927"/>
                  <a:pt x="188119" y="54768"/>
                </a:cubicBezTo>
                <a:cubicBezTo>
                  <a:pt x="195660" y="49609"/>
                  <a:pt x="187325" y="49609"/>
                  <a:pt x="188119" y="40481"/>
                </a:cubicBezTo>
                <a:cubicBezTo>
                  <a:pt x="188913" y="31353"/>
                  <a:pt x="190898" y="19645"/>
                  <a:pt x="192882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олилиния 173"/>
          <p:cNvSpPr/>
          <p:nvPr/>
        </p:nvSpPr>
        <p:spPr>
          <a:xfrm>
            <a:off x="7301228" y="1572552"/>
            <a:ext cx="164305" cy="221456"/>
          </a:xfrm>
          <a:custGeom>
            <a:avLst/>
            <a:gdLst>
              <a:gd name="connsiteX0" fmla="*/ 0 w 197643"/>
              <a:gd name="connsiteY0" fmla="*/ 0 h 269081"/>
              <a:gd name="connsiteX1" fmla="*/ 197643 w 197643"/>
              <a:gd name="connsiteY1" fmla="*/ 269081 h 269081"/>
              <a:gd name="connsiteX0" fmla="*/ 0 w 180974"/>
              <a:gd name="connsiteY0" fmla="*/ 0 h 252412"/>
              <a:gd name="connsiteX1" fmla="*/ 180974 w 180974"/>
              <a:gd name="connsiteY1" fmla="*/ 252412 h 252412"/>
              <a:gd name="connsiteX0" fmla="*/ 0 w 180974"/>
              <a:gd name="connsiteY0" fmla="*/ 0 h 252412"/>
              <a:gd name="connsiteX1" fmla="*/ 165155 w 180974"/>
              <a:gd name="connsiteY1" fmla="*/ 223229 h 252412"/>
              <a:gd name="connsiteX2" fmla="*/ 180974 w 180974"/>
              <a:gd name="connsiteY2" fmla="*/ 252412 h 252412"/>
              <a:gd name="connsiteX0" fmla="*/ 0 w 169068"/>
              <a:gd name="connsiteY0" fmla="*/ 0 h 238124"/>
              <a:gd name="connsiteX1" fmla="*/ 165155 w 169068"/>
              <a:gd name="connsiteY1" fmla="*/ 223229 h 238124"/>
              <a:gd name="connsiteX2" fmla="*/ 169068 w 169068"/>
              <a:gd name="connsiteY2" fmla="*/ 238124 h 238124"/>
              <a:gd name="connsiteX0" fmla="*/ 0 w 169068"/>
              <a:gd name="connsiteY0" fmla="*/ 0 h 238124"/>
              <a:gd name="connsiteX1" fmla="*/ 119911 w 169068"/>
              <a:gd name="connsiteY1" fmla="*/ 166079 h 238124"/>
              <a:gd name="connsiteX2" fmla="*/ 169068 w 169068"/>
              <a:gd name="connsiteY2" fmla="*/ 238124 h 238124"/>
              <a:gd name="connsiteX0" fmla="*/ 0 w 164305"/>
              <a:gd name="connsiteY0" fmla="*/ 0 h 221456"/>
              <a:gd name="connsiteX1" fmla="*/ 119911 w 164305"/>
              <a:gd name="connsiteY1" fmla="*/ 166079 h 221456"/>
              <a:gd name="connsiteX2" fmla="*/ 164305 w 164305"/>
              <a:gd name="connsiteY2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05" h="221456">
                <a:moveTo>
                  <a:pt x="0" y="0"/>
                </a:moveTo>
                <a:cubicBezTo>
                  <a:pt x="55845" y="80760"/>
                  <a:pt x="64066" y="85319"/>
                  <a:pt x="119911" y="166079"/>
                </a:cubicBezTo>
                <a:lnTo>
                  <a:pt x="164305" y="221456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7448814" y="1794008"/>
            <a:ext cx="30957" cy="21429"/>
          </a:xfrm>
          <a:custGeom>
            <a:avLst/>
            <a:gdLst>
              <a:gd name="connsiteX0" fmla="*/ 73819 w 73819"/>
              <a:gd name="connsiteY0" fmla="*/ 0 h 54768"/>
              <a:gd name="connsiteX1" fmla="*/ 0 w 73819"/>
              <a:gd name="connsiteY1" fmla="*/ 54768 h 54768"/>
              <a:gd name="connsiteX0" fmla="*/ 40482 w 40482"/>
              <a:gd name="connsiteY0" fmla="*/ 0 h 33336"/>
              <a:gd name="connsiteX1" fmla="*/ 0 w 40482"/>
              <a:gd name="connsiteY1" fmla="*/ 33336 h 33336"/>
              <a:gd name="connsiteX0" fmla="*/ 30957 w 30957"/>
              <a:gd name="connsiteY0" fmla="*/ 0 h 21429"/>
              <a:gd name="connsiteX1" fmla="*/ 0 w 30957"/>
              <a:gd name="connsiteY1" fmla="*/ 21429 h 2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57" h="21429">
                <a:moveTo>
                  <a:pt x="30957" y="0"/>
                </a:moveTo>
                <a:cubicBezTo>
                  <a:pt x="5953" y="17859"/>
                  <a:pt x="23812" y="2379"/>
                  <a:pt x="0" y="2142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олилиния 175"/>
          <p:cNvSpPr/>
          <p:nvPr/>
        </p:nvSpPr>
        <p:spPr>
          <a:xfrm>
            <a:off x="7448814" y="1804722"/>
            <a:ext cx="36194" cy="50303"/>
          </a:xfrm>
          <a:custGeom>
            <a:avLst/>
            <a:gdLst>
              <a:gd name="connsiteX0" fmla="*/ 0 w 47625"/>
              <a:gd name="connsiteY0" fmla="*/ 0 h 66675"/>
              <a:gd name="connsiteX1" fmla="*/ 47625 w 47625"/>
              <a:gd name="connsiteY1" fmla="*/ 66675 h 66675"/>
              <a:gd name="connsiteX0" fmla="*/ 0 w 37703"/>
              <a:gd name="connsiteY0" fmla="*/ 0 h 53913"/>
              <a:gd name="connsiteX1" fmla="*/ 37703 w 37703"/>
              <a:gd name="connsiteY1" fmla="*/ 53913 h 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703" h="53913">
                <a:moveTo>
                  <a:pt x="0" y="0"/>
                </a:moveTo>
                <a:cubicBezTo>
                  <a:pt x="16470" y="24606"/>
                  <a:pt x="23019" y="36451"/>
                  <a:pt x="37703" y="5391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лилиния 176"/>
          <p:cNvSpPr/>
          <p:nvPr/>
        </p:nvSpPr>
        <p:spPr>
          <a:xfrm>
            <a:off x="7448393" y="1848516"/>
            <a:ext cx="29050" cy="26668"/>
          </a:xfrm>
          <a:custGeom>
            <a:avLst/>
            <a:gdLst>
              <a:gd name="connsiteX0" fmla="*/ 64294 w 64294"/>
              <a:gd name="connsiteY0" fmla="*/ 0 h 52388"/>
              <a:gd name="connsiteX1" fmla="*/ 0 w 64294"/>
              <a:gd name="connsiteY1" fmla="*/ 52388 h 52388"/>
              <a:gd name="connsiteX0" fmla="*/ 54247 w 54247"/>
              <a:gd name="connsiteY0" fmla="*/ 0 h 33288"/>
              <a:gd name="connsiteX1" fmla="*/ 0 w 54247"/>
              <a:gd name="connsiteY1" fmla="*/ 33288 h 33288"/>
              <a:gd name="connsiteX0" fmla="*/ 24109 w 24109"/>
              <a:gd name="connsiteY0" fmla="*/ 0 h 16916"/>
              <a:gd name="connsiteX1" fmla="*/ 0 w 24109"/>
              <a:gd name="connsiteY1" fmla="*/ 16916 h 16916"/>
              <a:gd name="connsiteX0" fmla="*/ 40852 w 40852"/>
              <a:gd name="connsiteY0" fmla="*/ 0 h 30559"/>
              <a:gd name="connsiteX1" fmla="*/ 0 w 40852"/>
              <a:gd name="connsiteY1" fmla="*/ 30559 h 3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52" h="30559">
                <a:moveTo>
                  <a:pt x="40852" y="0"/>
                </a:moveTo>
                <a:cubicBezTo>
                  <a:pt x="20016" y="17264"/>
                  <a:pt x="22622" y="12700"/>
                  <a:pt x="0" y="3055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7458551" y="1861054"/>
            <a:ext cx="16719" cy="69056"/>
          </a:xfrm>
          <a:custGeom>
            <a:avLst/>
            <a:gdLst>
              <a:gd name="connsiteX0" fmla="*/ 0 w 14589"/>
              <a:gd name="connsiteY0" fmla="*/ 0 h 69056"/>
              <a:gd name="connsiteX1" fmla="*/ 14287 w 14589"/>
              <a:gd name="connsiteY1" fmla="*/ 69056 h 69056"/>
              <a:gd name="connsiteX0" fmla="*/ 0 w 14287"/>
              <a:gd name="connsiteY0" fmla="*/ 0 h 69056"/>
              <a:gd name="connsiteX1" fmla="*/ 14287 w 14287"/>
              <a:gd name="connsiteY1" fmla="*/ 69056 h 69056"/>
              <a:gd name="connsiteX0" fmla="*/ 2432 w 16719"/>
              <a:gd name="connsiteY0" fmla="*/ 0 h 69056"/>
              <a:gd name="connsiteX1" fmla="*/ 51 w 16719"/>
              <a:gd name="connsiteY1" fmla="*/ 9525 h 69056"/>
              <a:gd name="connsiteX2" fmla="*/ 16719 w 16719"/>
              <a:gd name="connsiteY2" fmla="*/ 69056 h 6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9" h="69056">
                <a:moveTo>
                  <a:pt x="2432" y="0"/>
                </a:moveTo>
                <a:cubicBezTo>
                  <a:pt x="2829" y="1191"/>
                  <a:pt x="-445" y="8037"/>
                  <a:pt x="51" y="9525"/>
                </a:cubicBezTo>
                <a:cubicBezTo>
                  <a:pt x="5805" y="15478"/>
                  <a:pt x="-2728" y="-30956"/>
                  <a:pt x="16719" y="6905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олилиния 178"/>
          <p:cNvSpPr/>
          <p:nvPr/>
        </p:nvSpPr>
        <p:spPr>
          <a:xfrm>
            <a:off x="7103312" y="1470375"/>
            <a:ext cx="93649" cy="115869"/>
          </a:xfrm>
          <a:custGeom>
            <a:avLst/>
            <a:gdLst>
              <a:gd name="connsiteX0" fmla="*/ 0 w 129768"/>
              <a:gd name="connsiteY0" fmla="*/ 0 h 156623"/>
              <a:gd name="connsiteX1" fmla="*/ 119063 w 129768"/>
              <a:gd name="connsiteY1" fmla="*/ 142875 h 156623"/>
              <a:gd name="connsiteX2" fmla="*/ 116681 w 129768"/>
              <a:gd name="connsiteY2" fmla="*/ 142875 h 156623"/>
              <a:gd name="connsiteX0" fmla="*/ 0 w 124598"/>
              <a:gd name="connsiteY0" fmla="*/ 0 h 148530"/>
              <a:gd name="connsiteX1" fmla="*/ 109538 w 124598"/>
              <a:gd name="connsiteY1" fmla="*/ 123825 h 148530"/>
              <a:gd name="connsiteX2" fmla="*/ 116681 w 124598"/>
              <a:gd name="connsiteY2" fmla="*/ 142875 h 148530"/>
              <a:gd name="connsiteX0" fmla="*/ 0 w 120322"/>
              <a:gd name="connsiteY0" fmla="*/ 0 h 147545"/>
              <a:gd name="connsiteX1" fmla="*/ 92870 w 120322"/>
              <a:gd name="connsiteY1" fmla="*/ 119062 h 147545"/>
              <a:gd name="connsiteX2" fmla="*/ 116681 w 120322"/>
              <a:gd name="connsiteY2" fmla="*/ 142875 h 147545"/>
              <a:gd name="connsiteX0" fmla="*/ 0 w 93649"/>
              <a:gd name="connsiteY0" fmla="*/ 0 h 115869"/>
              <a:gd name="connsiteX1" fmla="*/ 66676 w 93649"/>
              <a:gd name="connsiteY1" fmla="*/ 88106 h 115869"/>
              <a:gd name="connsiteX2" fmla="*/ 90487 w 93649"/>
              <a:gd name="connsiteY2" fmla="*/ 111919 h 11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49" h="115869">
                <a:moveTo>
                  <a:pt x="0" y="0"/>
                </a:moveTo>
                <a:cubicBezTo>
                  <a:pt x="22225" y="29369"/>
                  <a:pt x="51595" y="69453"/>
                  <a:pt x="66676" y="88106"/>
                </a:cubicBezTo>
                <a:cubicBezTo>
                  <a:pt x="81757" y="106759"/>
                  <a:pt x="101401" y="123825"/>
                  <a:pt x="90487" y="11191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олилиния 179"/>
          <p:cNvSpPr/>
          <p:nvPr/>
        </p:nvSpPr>
        <p:spPr>
          <a:xfrm>
            <a:off x="7203412" y="1586244"/>
            <a:ext cx="97631" cy="2381"/>
          </a:xfrm>
          <a:custGeom>
            <a:avLst/>
            <a:gdLst>
              <a:gd name="connsiteX0" fmla="*/ 154781 w 154781"/>
              <a:gd name="connsiteY0" fmla="*/ 0 h 14287"/>
              <a:gd name="connsiteX1" fmla="*/ 0 w 154781"/>
              <a:gd name="connsiteY1" fmla="*/ 14287 h 14287"/>
              <a:gd name="connsiteX2" fmla="*/ 0 w 154781"/>
              <a:gd name="connsiteY2" fmla="*/ 14287 h 14287"/>
              <a:gd name="connsiteX0" fmla="*/ 97631 w 97631"/>
              <a:gd name="connsiteY0" fmla="*/ 0 h 2381"/>
              <a:gd name="connsiteX1" fmla="*/ 0 w 97631"/>
              <a:gd name="connsiteY1" fmla="*/ 2381 h 2381"/>
              <a:gd name="connsiteX2" fmla="*/ 0 w 97631"/>
              <a:gd name="connsiteY2" fmla="*/ 2381 h 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31" h="2381">
                <a:moveTo>
                  <a:pt x="97631" y="0"/>
                </a:moveTo>
                <a:lnTo>
                  <a:pt x="0" y="2381"/>
                </a:lnTo>
                <a:lnTo>
                  <a:pt x="0" y="2381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7177088" y="1912144"/>
            <a:ext cx="295275" cy="204787"/>
          </a:xfrm>
          <a:custGeom>
            <a:avLst/>
            <a:gdLst>
              <a:gd name="connsiteX0" fmla="*/ 0 w 295275"/>
              <a:gd name="connsiteY0" fmla="*/ 204787 h 204787"/>
              <a:gd name="connsiteX1" fmla="*/ 295275 w 295275"/>
              <a:gd name="connsiteY1" fmla="*/ 0 h 204787"/>
              <a:gd name="connsiteX2" fmla="*/ 295275 w 295275"/>
              <a:gd name="connsiteY2" fmla="*/ 0 h 20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204787">
                <a:moveTo>
                  <a:pt x="0" y="204787"/>
                </a:moveTo>
                <a:lnTo>
                  <a:pt x="295275" y="0"/>
                </a:lnTo>
                <a:lnTo>
                  <a:pt x="295275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1943100" y="2041525"/>
            <a:ext cx="175979" cy="508319"/>
          </a:xfrm>
          <a:custGeom>
            <a:avLst/>
            <a:gdLst>
              <a:gd name="connsiteX0" fmla="*/ 0 w 193675"/>
              <a:gd name="connsiteY0" fmla="*/ 0 h 561975"/>
              <a:gd name="connsiteX1" fmla="*/ 193675 w 193675"/>
              <a:gd name="connsiteY1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675" h="561975">
                <a:moveTo>
                  <a:pt x="0" y="0"/>
                </a:moveTo>
                <a:cubicBezTo>
                  <a:pt x="81491" y="234156"/>
                  <a:pt x="162983" y="468313"/>
                  <a:pt x="193675" y="561975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2506384" y="2990959"/>
            <a:ext cx="7200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 flipV="1">
            <a:off x="2545542" y="2168634"/>
            <a:ext cx="2106640" cy="84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58" idx="1"/>
          </p:cNvCxnSpPr>
          <p:nvPr/>
        </p:nvCxnSpPr>
        <p:spPr>
          <a:xfrm flipV="1">
            <a:off x="1110702" y="2916786"/>
            <a:ext cx="1140905" cy="151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8" idx="2"/>
            <a:endCxn id="16" idx="0"/>
          </p:cNvCxnSpPr>
          <p:nvPr/>
        </p:nvCxnSpPr>
        <p:spPr>
          <a:xfrm>
            <a:off x="4669666" y="2169866"/>
            <a:ext cx="1101471" cy="830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166" idx="4"/>
          </p:cNvCxnSpPr>
          <p:nvPr/>
        </p:nvCxnSpPr>
        <p:spPr>
          <a:xfrm>
            <a:off x="7092279" y="2157573"/>
            <a:ext cx="45001" cy="328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159" idx="2"/>
          </p:cNvCxnSpPr>
          <p:nvPr/>
        </p:nvCxnSpPr>
        <p:spPr>
          <a:xfrm>
            <a:off x="1145239" y="3091064"/>
            <a:ext cx="2278867" cy="476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160" idx="4"/>
          </p:cNvCxnSpPr>
          <p:nvPr/>
        </p:nvCxnSpPr>
        <p:spPr>
          <a:xfrm>
            <a:off x="1151220" y="3158505"/>
            <a:ext cx="2100582" cy="596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5366" y="3045986"/>
            <a:ext cx="57554" cy="61151"/>
          </a:xfrm>
          <a:prstGeom prst="rect">
            <a:avLst/>
          </a:prstGeom>
        </p:spPr>
      </p:pic>
      <p:sp>
        <p:nvSpPr>
          <p:cNvPr id="181" name="Кольцо 180"/>
          <p:cNvSpPr/>
          <p:nvPr/>
        </p:nvSpPr>
        <p:spPr>
          <a:xfrm>
            <a:off x="2140293" y="3087420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7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82" name="Кольцо 181"/>
          <p:cNvSpPr/>
          <p:nvPr/>
        </p:nvSpPr>
        <p:spPr>
          <a:xfrm>
            <a:off x="2599773" y="3770835"/>
            <a:ext cx="45719" cy="4630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8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84" name="Кольцо 183"/>
          <p:cNvSpPr/>
          <p:nvPr/>
        </p:nvSpPr>
        <p:spPr>
          <a:xfrm>
            <a:off x="6008135" y="5142673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7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85" name="Кольцо 184"/>
          <p:cNvSpPr/>
          <p:nvPr/>
        </p:nvSpPr>
        <p:spPr>
          <a:xfrm>
            <a:off x="6008888" y="5251474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 smtClean="0">
                <a:solidFill>
                  <a:schemeClr val="tx1"/>
                </a:solidFill>
              </a:rPr>
              <a:t>8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86" name="Кольцо 185"/>
          <p:cNvSpPr/>
          <p:nvPr/>
        </p:nvSpPr>
        <p:spPr>
          <a:xfrm>
            <a:off x="6012141" y="5351636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b="1" dirty="0">
                <a:solidFill>
                  <a:schemeClr val="tx1"/>
                </a:solidFill>
              </a:rPr>
              <a:t>9</a:t>
            </a:r>
            <a:endParaRPr lang="ru-RU" sz="500" b="1" dirty="0">
              <a:solidFill>
                <a:schemeClr val="tx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938134" y="2421142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Пост </a:t>
            </a:r>
          </a:p>
          <a:p>
            <a:pPr algn="ctr"/>
            <a:r>
              <a:rPr lang="ru-RU" sz="1000" dirty="0"/>
              <a:t>о</a:t>
            </a:r>
            <a:r>
              <a:rPr lang="ru-RU" sz="1000" dirty="0" smtClean="0"/>
              <a:t>храны</a:t>
            </a:r>
          </a:p>
          <a:p>
            <a:pPr algn="ctr"/>
            <a:r>
              <a:rPr lang="ru-RU" sz="1000" dirty="0"/>
              <a:t>н</a:t>
            </a:r>
            <a:r>
              <a:rPr lang="ru-RU" sz="1000" dirty="0" smtClean="0"/>
              <a:t>а </a:t>
            </a:r>
            <a:r>
              <a:rPr lang="ru-RU" sz="1000" dirty="0" smtClean="0"/>
              <a:t>ж/д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983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5030" y="723451"/>
            <a:ext cx="6483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Графическое отображение границы и территории зоны таможенного контроля (карта-врезка)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6319" y="5810780"/>
            <a:ext cx="222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Территория ВЗТК (</a:t>
            </a:r>
            <a:r>
              <a:rPr lang="en-US" sz="1200" dirty="0" smtClean="0"/>
              <a:t>S=</a:t>
            </a:r>
            <a:r>
              <a:rPr lang="ru-RU" sz="1200" dirty="0" smtClean="0"/>
              <a:t>357000 м²)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10780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3" y="647951"/>
            <a:ext cx="7064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7" y="1164991"/>
            <a:ext cx="390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27" y="332656"/>
            <a:ext cx="4445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9571716">
            <a:off x="1768952" y="3253414"/>
            <a:ext cx="516389" cy="15271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2" y="1605831"/>
            <a:ext cx="81671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29196" y="2636912"/>
            <a:ext cx="335995" cy="8122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65191" y="3449180"/>
            <a:ext cx="4158937" cy="518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24128" y="2107406"/>
            <a:ext cx="1841103" cy="13936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077" idx="6"/>
            <a:endCxn id="59" idx="0"/>
          </p:cNvCxnSpPr>
          <p:nvPr/>
        </p:nvCxnSpPr>
        <p:spPr>
          <a:xfrm flipV="1">
            <a:off x="6779419" y="3081336"/>
            <a:ext cx="723899" cy="500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>
            <a:off x="3121727" y="4429598"/>
            <a:ext cx="1478849" cy="431327"/>
          </a:xfrm>
          <a:custGeom>
            <a:avLst/>
            <a:gdLst>
              <a:gd name="connsiteX0" fmla="*/ 3003550 w 3003550"/>
              <a:gd name="connsiteY0" fmla="*/ 136525 h 533873"/>
              <a:gd name="connsiteX1" fmla="*/ 2714625 w 3003550"/>
              <a:gd name="connsiteY1" fmla="*/ 101600 h 533873"/>
              <a:gd name="connsiteX2" fmla="*/ 2489200 w 3003550"/>
              <a:gd name="connsiteY2" fmla="*/ 92075 h 533873"/>
              <a:gd name="connsiteX3" fmla="*/ 2260600 w 3003550"/>
              <a:gd name="connsiteY3" fmla="*/ 152400 h 533873"/>
              <a:gd name="connsiteX4" fmla="*/ 2070100 w 3003550"/>
              <a:gd name="connsiteY4" fmla="*/ 219075 h 533873"/>
              <a:gd name="connsiteX5" fmla="*/ 1911350 w 3003550"/>
              <a:gd name="connsiteY5" fmla="*/ 311150 h 533873"/>
              <a:gd name="connsiteX6" fmla="*/ 1746250 w 3003550"/>
              <a:gd name="connsiteY6" fmla="*/ 406400 h 533873"/>
              <a:gd name="connsiteX7" fmla="*/ 1571625 w 3003550"/>
              <a:gd name="connsiteY7" fmla="*/ 520700 h 533873"/>
              <a:gd name="connsiteX8" fmla="*/ 1530350 w 3003550"/>
              <a:gd name="connsiteY8" fmla="*/ 520700 h 533873"/>
              <a:gd name="connsiteX9" fmla="*/ 1498600 w 3003550"/>
              <a:gd name="connsiteY9" fmla="*/ 533400 h 533873"/>
              <a:gd name="connsiteX10" fmla="*/ 1495425 w 3003550"/>
              <a:gd name="connsiteY10" fmla="*/ 501650 h 533873"/>
              <a:gd name="connsiteX11" fmla="*/ 1422400 w 3003550"/>
              <a:gd name="connsiteY11" fmla="*/ 355600 h 533873"/>
              <a:gd name="connsiteX12" fmla="*/ 1238250 w 3003550"/>
              <a:gd name="connsiteY12" fmla="*/ 349250 h 533873"/>
              <a:gd name="connsiteX13" fmla="*/ 1149350 w 3003550"/>
              <a:gd name="connsiteY13" fmla="*/ 381000 h 533873"/>
              <a:gd name="connsiteX14" fmla="*/ 1098550 w 3003550"/>
              <a:gd name="connsiteY14" fmla="*/ 381000 h 533873"/>
              <a:gd name="connsiteX15" fmla="*/ 1000125 w 3003550"/>
              <a:gd name="connsiteY15" fmla="*/ 346075 h 533873"/>
              <a:gd name="connsiteX16" fmla="*/ 876300 w 3003550"/>
              <a:gd name="connsiteY16" fmla="*/ 301625 h 533873"/>
              <a:gd name="connsiteX17" fmla="*/ 685800 w 3003550"/>
              <a:gd name="connsiteY17" fmla="*/ 241300 h 533873"/>
              <a:gd name="connsiteX18" fmla="*/ 374650 w 3003550"/>
              <a:gd name="connsiteY18" fmla="*/ 133350 h 533873"/>
              <a:gd name="connsiteX19" fmla="*/ 0 w 3003550"/>
              <a:gd name="connsiteY19" fmla="*/ 0 h 533873"/>
              <a:gd name="connsiteX0" fmla="*/ 3015421 w 3015421"/>
              <a:gd name="connsiteY0" fmla="*/ 129381 h 533873"/>
              <a:gd name="connsiteX1" fmla="*/ 2714625 w 3015421"/>
              <a:gd name="connsiteY1" fmla="*/ 101600 h 533873"/>
              <a:gd name="connsiteX2" fmla="*/ 2489200 w 3015421"/>
              <a:gd name="connsiteY2" fmla="*/ 92075 h 533873"/>
              <a:gd name="connsiteX3" fmla="*/ 2260600 w 3015421"/>
              <a:gd name="connsiteY3" fmla="*/ 152400 h 533873"/>
              <a:gd name="connsiteX4" fmla="*/ 2070100 w 3015421"/>
              <a:gd name="connsiteY4" fmla="*/ 219075 h 533873"/>
              <a:gd name="connsiteX5" fmla="*/ 1911350 w 3015421"/>
              <a:gd name="connsiteY5" fmla="*/ 311150 h 533873"/>
              <a:gd name="connsiteX6" fmla="*/ 1746250 w 3015421"/>
              <a:gd name="connsiteY6" fmla="*/ 406400 h 533873"/>
              <a:gd name="connsiteX7" fmla="*/ 1571625 w 3015421"/>
              <a:gd name="connsiteY7" fmla="*/ 520700 h 533873"/>
              <a:gd name="connsiteX8" fmla="*/ 1530350 w 3015421"/>
              <a:gd name="connsiteY8" fmla="*/ 520700 h 533873"/>
              <a:gd name="connsiteX9" fmla="*/ 1498600 w 3015421"/>
              <a:gd name="connsiteY9" fmla="*/ 533400 h 533873"/>
              <a:gd name="connsiteX10" fmla="*/ 1495425 w 3015421"/>
              <a:gd name="connsiteY10" fmla="*/ 501650 h 533873"/>
              <a:gd name="connsiteX11" fmla="*/ 1422400 w 3015421"/>
              <a:gd name="connsiteY11" fmla="*/ 355600 h 533873"/>
              <a:gd name="connsiteX12" fmla="*/ 1238250 w 3015421"/>
              <a:gd name="connsiteY12" fmla="*/ 349250 h 533873"/>
              <a:gd name="connsiteX13" fmla="*/ 1149350 w 3015421"/>
              <a:gd name="connsiteY13" fmla="*/ 381000 h 533873"/>
              <a:gd name="connsiteX14" fmla="*/ 1098550 w 3015421"/>
              <a:gd name="connsiteY14" fmla="*/ 381000 h 533873"/>
              <a:gd name="connsiteX15" fmla="*/ 1000125 w 3015421"/>
              <a:gd name="connsiteY15" fmla="*/ 346075 h 533873"/>
              <a:gd name="connsiteX16" fmla="*/ 876300 w 3015421"/>
              <a:gd name="connsiteY16" fmla="*/ 301625 h 533873"/>
              <a:gd name="connsiteX17" fmla="*/ 685800 w 3015421"/>
              <a:gd name="connsiteY17" fmla="*/ 241300 h 533873"/>
              <a:gd name="connsiteX18" fmla="*/ 374650 w 3015421"/>
              <a:gd name="connsiteY18" fmla="*/ 133350 h 533873"/>
              <a:gd name="connsiteX19" fmla="*/ 0 w 3015421"/>
              <a:gd name="connsiteY19" fmla="*/ 0 h 533873"/>
              <a:gd name="connsiteX0" fmla="*/ 3027274 w 3027274"/>
              <a:gd name="connsiteY0" fmla="*/ 131763 h 533873"/>
              <a:gd name="connsiteX1" fmla="*/ 2714625 w 3027274"/>
              <a:gd name="connsiteY1" fmla="*/ 101600 h 533873"/>
              <a:gd name="connsiteX2" fmla="*/ 2489200 w 3027274"/>
              <a:gd name="connsiteY2" fmla="*/ 92075 h 533873"/>
              <a:gd name="connsiteX3" fmla="*/ 2260600 w 3027274"/>
              <a:gd name="connsiteY3" fmla="*/ 152400 h 533873"/>
              <a:gd name="connsiteX4" fmla="*/ 2070100 w 3027274"/>
              <a:gd name="connsiteY4" fmla="*/ 219075 h 533873"/>
              <a:gd name="connsiteX5" fmla="*/ 1911350 w 3027274"/>
              <a:gd name="connsiteY5" fmla="*/ 311150 h 533873"/>
              <a:gd name="connsiteX6" fmla="*/ 1746250 w 3027274"/>
              <a:gd name="connsiteY6" fmla="*/ 406400 h 533873"/>
              <a:gd name="connsiteX7" fmla="*/ 1571625 w 3027274"/>
              <a:gd name="connsiteY7" fmla="*/ 520700 h 533873"/>
              <a:gd name="connsiteX8" fmla="*/ 1530350 w 3027274"/>
              <a:gd name="connsiteY8" fmla="*/ 520700 h 533873"/>
              <a:gd name="connsiteX9" fmla="*/ 1498600 w 3027274"/>
              <a:gd name="connsiteY9" fmla="*/ 533400 h 533873"/>
              <a:gd name="connsiteX10" fmla="*/ 1495425 w 3027274"/>
              <a:gd name="connsiteY10" fmla="*/ 501650 h 533873"/>
              <a:gd name="connsiteX11" fmla="*/ 1422400 w 3027274"/>
              <a:gd name="connsiteY11" fmla="*/ 355600 h 533873"/>
              <a:gd name="connsiteX12" fmla="*/ 1238250 w 3027274"/>
              <a:gd name="connsiteY12" fmla="*/ 349250 h 533873"/>
              <a:gd name="connsiteX13" fmla="*/ 1149350 w 3027274"/>
              <a:gd name="connsiteY13" fmla="*/ 381000 h 533873"/>
              <a:gd name="connsiteX14" fmla="*/ 1098550 w 3027274"/>
              <a:gd name="connsiteY14" fmla="*/ 381000 h 533873"/>
              <a:gd name="connsiteX15" fmla="*/ 1000125 w 3027274"/>
              <a:gd name="connsiteY15" fmla="*/ 346075 h 533873"/>
              <a:gd name="connsiteX16" fmla="*/ 876300 w 3027274"/>
              <a:gd name="connsiteY16" fmla="*/ 301625 h 533873"/>
              <a:gd name="connsiteX17" fmla="*/ 685800 w 3027274"/>
              <a:gd name="connsiteY17" fmla="*/ 241300 h 533873"/>
              <a:gd name="connsiteX18" fmla="*/ 374650 w 3027274"/>
              <a:gd name="connsiteY18" fmla="*/ 133350 h 533873"/>
              <a:gd name="connsiteX19" fmla="*/ 0 w 3027274"/>
              <a:gd name="connsiteY19" fmla="*/ 0 h 533873"/>
              <a:gd name="connsiteX0" fmla="*/ 3043868 w 3043868"/>
              <a:gd name="connsiteY0" fmla="*/ 117475 h 533873"/>
              <a:gd name="connsiteX1" fmla="*/ 2714625 w 3043868"/>
              <a:gd name="connsiteY1" fmla="*/ 101600 h 533873"/>
              <a:gd name="connsiteX2" fmla="*/ 2489200 w 3043868"/>
              <a:gd name="connsiteY2" fmla="*/ 92075 h 533873"/>
              <a:gd name="connsiteX3" fmla="*/ 2260600 w 3043868"/>
              <a:gd name="connsiteY3" fmla="*/ 152400 h 533873"/>
              <a:gd name="connsiteX4" fmla="*/ 2070100 w 3043868"/>
              <a:gd name="connsiteY4" fmla="*/ 219075 h 533873"/>
              <a:gd name="connsiteX5" fmla="*/ 1911350 w 3043868"/>
              <a:gd name="connsiteY5" fmla="*/ 311150 h 533873"/>
              <a:gd name="connsiteX6" fmla="*/ 1746250 w 3043868"/>
              <a:gd name="connsiteY6" fmla="*/ 406400 h 533873"/>
              <a:gd name="connsiteX7" fmla="*/ 1571625 w 3043868"/>
              <a:gd name="connsiteY7" fmla="*/ 520700 h 533873"/>
              <a:gd name="connsiteX8" fmla="*/ 1530350 w 3043868"/>
              <a:gd name="connsiteY8" fmla="*/ 520700 h 533873"/>
              <a:gd name="connsiteX9" fmla="*/ 1498600 w 3043868"/>
              <a:gd name="connsiteY9" fmla="*/ 533400 h 533873"/>
              <a:gd name="connsiteX10" fmla="*/ 1495425 w 3043868"/>
              <a:gd name="connsiteY10" fmla="*/ 501650 h 533873"/>
              <a:gd name="connsiteX11" fmla="*/ 1422400 w 3043868"/>
              <a:gd name="connsiteY11" fmla="*/ 355600 h 533873"/>
              <a:gd name="connsiteX12" fmla="*/ 1238250 w 3043868"/>
              <a:gd name="connsiteY12" fmla="*/ 349250 h 533873"/>
              <a:gd name="connsiteX13" fmla="*/ 1149350 w 3043868"/>
              <a:gd name="connsiteY13" fmla="*/ 381000 h 533873"/>
              <a:gd name="connsiteX14" fmla="*/ 1098550 w 3043868"/>
              <a:gd name="connsiteY14" fmla="*/ 381000 h 533873"/>
              <a:gd name="connsiteX15" fmla="*/ 1000125 w 3043868"/>
              <a:gd name="connsiteY15" fmla="*/ 346075 h 533873"/>
              <a:gd name="connsiteX16" fmla="*/ 876300 w 3043868"/>
              <a:gd name="connsiteY16" fmla="*/ 301625 h 533873"/>
              <a:gd name="connsiteX17" fmla="*/ 685800 w 3043868"/>
              <a:gd name="connsiteY17" fmla="*/ 241300 h 533873"/>
              <a:gd name="connsiteX18" fmla="*/ 374650 w 3043868"/>
              <a:gd name="connsiteY18" fmla="*/ 133350 h 533873"/>
              <a:gd name="connsiteX19" fmla="*/ 0 w 3043868"/>
              <a:gd name="connsiteY19" fmla="*/ 0 h 533873"/>
              <a:gd name="connsiteX0" fmla="*/ 3043868 w 3043868"/>
              <a:gd name="connsiteY0" fmla="*/ 117475 h 533873"/>
              <a:gd name="connsiteX1" fmla="*/ 2714625 w 3043868"/>
              <a:gd name="connsiteY1" fmla="*/ 101600 h 533873"/>
              <a:gd name="connsiteX2" fmla="*/ 2489200 w 3043868"/>
              <a:gd name="connsiteY2" fmla="*/ 92075 h 533873"/>
              <a:gd name="connsiteX3" fmla="*/ 2260600 w 3043868"/>
              <a:gd name="connsiteY3" fmla="*/ 152400 h 533873"/>
              <a:gd name="connsiteX4" fmla="*/ 2070100 w 3043868"/>
              <a:gd name="connsiteY4" fmla="*/ 219075 h 533873"/>
              <a:gd name="connsiteX5" fmla="*/ 1911350 w 3043868"/>
              <a:gd name="connsiteY5" fmla="*/ 311150 h 533873"/>
              <a:gd name="connsiteX6" fmla="*/ 1746250 w 3043868"/>
              <a:gd name="connsiteY6" fmla="*/ 406400 h 533873"/>
              <a:gd name="connsiteX7" fmla="*/ 1571625 w 3043868"/>
              <a:gd name="connsiteY7" fmla="*/ 520700 h 533873"/>
              <a:gd name="connsiteX8" fmla="*/ 1530350 w 3043868"/>
              <a:gd name="connsiteY8" fmla="*/ 520700 h 533873"/>
              <a:gd name="connsiteX9" fmla="*/ 1498600 w 3043868"/>
              <a:gd name="connsiteY9" fmla="*/ 533400 h 533873"/>
              <a:gd name="connsiteX10" fmla="*/ 1495425 w 3043868"/>
              <a:gd name="connsiteY10" fmla="*/ 501650 h 533873"/>
              <a:gd name="connsiteX11" fmla="*/ 1422400 w 3043868"/>
              <a:gd name="connsiteY11" fmla="*/ 355600 h 533873"/>
              <a:gd name="connsiteX12" fmla="*/ 1238250 w 3043868"/>
              <a:gd name="connsiteY12" fmla="*/ 349250 h 533873"/>
              <a:gd name="connsiteX13" fmla="*/ 1149350 w 3043868"/>
              <a:gd name="connsiteY13" fmla="*/ 381000 h 533873"/>
              <a:gd name="connsiteX14" fmla="*/ 1098550 w 3043868"/>
              <a:gd name="connsiteY14" fmla="*/ 381000 h 533873"/>
              <a:gd name="connsiteX15" fmla="*/ 1000125 w 3043868"/>
              <a:gd name="connsiteY15" fmla="*/ 346075 h 533873"/>
              <a:gd name="connsiteX16" fmla="*/ 876300 w 3043868"/>
              <a:gd name="connsiteY16" fmla="*/ 301625 h 533873"/>
              <a:gd name="connsiteX17" fmla="*/ 685800 w 3043868"/>
              <a:gd name="connsiteY17" fmla="*/ 241300 h 533873"/>
              <a:gd name="connsiteX18" fmla="*/ 374650 w 3043868"/>
              <a:gd name="connsiteY18" fmla="*/ 133350 h 533873"/>
              <a:gd name="connsiteX19" fmla="*/ 0 w 3043868"/>
              <a:gd name="connsiteY19" fmla="*/ 0 h 533873"/>
              <a:gd name="connsiteX0" fmla="*/ 2669218 w 2669218"/>
              <a:gd name="connsiteY0" fmla="*/ 28102 h 444500"/>
              <a:gd name="connsiteX1" fmla="*/ 2339975 w 2669218"/>
              <a:gd name="connsiteY1" fmla="*/ 12227 h 444500"/>
              <a:gd name="connsiteX2" fmla="*/ 2114550 w 2669218"/>
              <a:gd name="connsiteY2" fmla="*/ 2702 h 444500"/>
              <a:gd name="connsiteX3" fmla="*/ 1885950 w 2669218"/>
              <a:gd name="connsiteY3" fmla="*/ 63027 h 444500"/>
              <a:gd name="connsiteX4" fmla="*/ 1695450 w 2669218"/>
              <a:gd name="connsiteY4" fmla="*/ 129702 h 444500"/>
              <a:gd name="connsiteX5" fmla="*/ 1536700 w 2669218"/>
              <a:gd name="connsiteY5" fmla="*/ 221777 h 444500"/>
              <a:gd name="connsiteX6" fmla="*/ 1371600 w 2669218"/>
              <a:gd name="connsiteY6" fmla="*/ 317027 h 444500"/>
              <a:gd name="connsiteX7" fmla="*/ 1196975 w 2669218"/>
              <a:gd name="connsiteY7" fmla="*/ 431327 h 444500"/>
              <a:gd name="connsiteX8" fmla="*/ 1155700 w 2669218"/>
              <a:gd name="connsiteY8" fmla="*/ 431327 h 444500"/>
              <a:gd name="connsiteX9" fmla="*/ 1123950 w 2669218"/>
              <a:gd name="connsiteY9" fmla="*/ 444027 h 444500"/>
              <a:gd name="connsiteX10" fmla="*/ 1120775 w 2669218"/>
              <a:gd name="connsiteY10" fmla="*/ 412277 h 444500"/>
              <a:gd name="connsiteX11" fmla="*/ 1047750 w 2669218"/>
              <a:gd name="connsiteY11" fmla="*/ 266227 h 444500"/>
              <a:gd name="connsiteX12" fmla="*/ 863600 w 2669218"/>
              <a:gd name="connsiteY12" fmla="*/ 259877 h 444500"/>
              <a:gd name="connsiteX13" fmla="*/ 774700 w 2669218"/>
              <a:gd name="connsiteY13" fmla="*/ 291627 h 444500"/>
              <a:gd name="connsiteX14" fmla="*/ 723900 w 2669218"/>
              <a:gd name="connsiteY14" fmla="*/ 291627 h 444500"/>
              <a:gd name="connsiteX15" fmla="*/ 625475 w 2669218"/>
              <a:gd name="connsiteY15" fmla="*/ 256702 h 444500"/>
              <a:gd name="connsiteX16" fmla="*/ 501650 w 2669218"/>
              <a:gd name="connsiteY16" fmla="*/ 212252 h 444500"/>
              <a:gd name="connsiteX17" fmla="*/ 311150 w 2669218"/>
              <a:gd name="connsiteY17" fmla="*/ 151927 h 444500"/>
              <a:gd name="connsiteX18" fmla="*/ 0 w 2669218"/>
              <a:gd name="connsiteY18" fmla="*/ 43977 h 444500"/>
              <a:gd name="connsiteX0" fmla="*/ 2358068 w 2358068"/>
              <a:gd name="connsiteY0" fmla="*/ 28102 h 444500"/>
              <a:gd name="connsiteX1" fmla="*/ 2028825 w 2358068"/>
              <a:gd name="connsiteY1" fmla="*/ 12227 h 444500"/>
              <a:gd name="connsiteX2" fmla="*/ 1803400 w 2358068"/>
              <a:gd name="connsiteY2" fmla="*/ 2702 h 444500"/>
              <a:gd name="connsiteX3" fmla="*/ 1574800 w 2358068"/>
              <a:gd name="connsiteY3" fmla="*/ 63027 h 444500"/>
              <a:gd name="connsiteX4" fmla="*/ 1384300 w 2358068"/>
              <a:gd name="connsiteY4" fmla="*/ 129702 h 444500"/>
              <a:gd name="connsiteX5" fmla="*/ 1225550 w 2358068"/>
              <a:gd name="connsiteY5" fmla="*/ 221777 h 444500"/>
              <a:gd name="connsiteX6" fmla="*/ 1060450 w 2358068"/>
              <a:gd name="connsiteY6" fmla="*/ 317027 h 444500"/>
              <a:gd name="connsiteX7" fmla="*/ 885825 w 2358068"/>
              <a:gd name="connsiteY7" fmla="*/ 431327 h 444500"/>
              <a:gd name="connsiteX8" fmla="*/ 844550 w 2358068"/>
              <a:gd name="connsiteY8" fmla="*/ 431327 h 444500"/>
              <a:gd name="connsiteX9" fmla="*/ 812800 w 2358068"/>
              <a:gd name="connsiteY9" fmla="*/ 444027 h 444500"/>
              <a:gd name="connsiteX10" fmla="*/ 809625 w 2358068"/>
              <a:gd name="connsiteY10" fmla="*/ 412277 h 444500"/>
              <a:gd name="connsiteX11" fmla="*/ 736600 w 2358068"/>
              <a:gd name="connsiteY11" fmla="*/ 266227 h 444500"/>
              <a:gd name="connsiteX12" fmla="*/ 552450 w 2358068"/>
              <a:gd name="connsiteY12" fmla="*/ 259877 h 444500"/>
              <a:gd name="connsiteX13" fmla="*/ 463550 w 2358068"/>
              <a:gd name="connsiteY13" fmla="*/ 291627 h 444500"/>
              <a:gd name="connsiteX14" fmla="*/ 412750 w 2358068"/>
              <a:gd name="connsiteY14" fmla="*/ 291627 h 444500"/>
              <a:gd name="connsiteX15" fmla="*/ 314325 w 2358068"/>
              <a:gd name="connsiteY15" fmla="*/ 256702 h 444500"/>
              <a:gd name="connsiteX16" fmla="*/ 190500 w 2358068"/>
              <a:gd name="connsiteY16" fmla="*/ 212252 h 444500"/>
              <a:gd name="connsiteX17" fmla="*/ 0 w 2358068"/>
              <a:gd name="connsiteY17" fmla="*/ 151927 h 444500"/>
              <a:gd name="connsiteX0" fmla="*/ 2358068 w 2358068"/>
              <a:gd name="connsiteY0" fmla="*/ 28102 h 444500"/>
              <a:gd name="connsiteX1" fmla="*/ 2028825 w 2358068"/>
              <a:gd name="connsiteY1" fmla="*/ 12227 h 444500"/>
              <a:gd name="connsiteX2" fmla="*/ 1803400 w 2358068"/>
              <a:gd name="connsiteY2" fmla="*/ 2702 h 444500"/>
              <a:gd name="connsiteX3" fmla="*/ 1574800 w 2358068"/>
              <a:gd name="connsiteY3" fmla="*/ 63027 h 444500"/>
              <a:gd name="connsiteX4" fmla="*/ 1384300 w 2358068"/>
              <a:gd name="connsiteY4" fmla="*/ 129702 h 444500"/>
              <a:gd name="connsiteX5" fmla="*/ 1225550 w 2358068"/>
              <a:gd name="connsiteY5" fmla="*/ 221777 h 444500"/>
              <a:gd name="connsiteX6" fmla="*/ 1060450 w 2358068"/>
              <a:gd name="connsiteY6" fmla="*/ 317027 h 444500"/>
              <a:gd name="connsiteX7" fmla="*/ 885825 w 2358068"/>
              <a:gd name="connsiteY7" fmla="*/ 431327 h 444500"/>
              <a:gd name="connsiteX8" fmla="*/ 844550 w 2358068"/>
              <a:gd name="connsiteY8" fmla="*/ 431327 h 444500"/>
              <a:gd name="connsiteX9" fmla="*/ 812800 w 2358068"/>
              <a:gd name="connsiteY9" fmla="*/ 444027 h 444500"/>
              <a:gd name="connsiteX10" fmla="*/ 809625 w 2358068"/>
              <a:gd name="connsiteY10" fmla="*/ 412277 h 444500"/>
              <a:gd name="connsiteX11" fmla="*/ 736600 w 2358068"/>
              <a:gd name="connsiteY11" fmla="*/ 266227 h 444500"/>
              <a:gd name="connsiteX12" fmla="*/ 552450 w 2358068"/>
              <a:gd name="connsiteY12" fmla="*/ 259877 h 444500"/>
              <a:gd name="connsiteX13" fmla="*/ 463550 w 2358068"/>
              <a:gd name="connsiteY13" fmla="*/ 291627 h 444500"/>
              <a:gd name="connsiteX14" fmla="*/ 412750 w 2358068"/>
              <a:gd name="connsiteY14" fmla="*/ 291627 h 444500"/>
              <a:gd name="connsiteX15" fmla="*/ 314325 w 2358068"/>
              <a:gd name="connsiteY15" fmla="*/ 256702 h 444500"/>
              <a:gd name="connsiteX16" fmla="*/ 0 w 2358068"/>
              <a:gd name="connsiteY16" fmla="*/ 151927 h 444500"/>
              <a:gd name="connsiteX0" fmla="*/ 2358068 w 2358068"/>
              <a:gd name="connsiteY0" fmla="*/ 28102 h 444500"/>
              <a:gd name="connsiteX1" fmla="*/ 2028825 w 2358068"/>
              <a:gd name="connsiteY1" fmla="*/ 12227 h 444500"/>
              <a:gd name="connsiteX2" fmla="*/ 1803400 w 2358068"/>
              <a:gd name="connsiteY2" fmla="*/ 2702 h 444500"/>
              <a:gd name="connsiteX3" fmla="*/ 1574800 w 2358068"/>
              <a:gd name="connsiteY3" fmla="*/ 63027 h 444500"/>
              <a:gd name="connsiteX4" fmla="*/ 1384300 w 2358068"/>
              <a:gd name="connsiteY4" fmla="*/ 129702 h 444500"/>
              <a:gd name="connsiteX5" fmla="*/ 1225550 w 2358068"/>
              <a:gd name="connsiteY5" fmla="*/ 221777 h 444500"/>
              <a:gd name="connsiteX6" fmla="*/ 1060450 w 2358068"/>
              <a:gd name="connsiteY6" fmla="*/ 317027 h 444500"/>
              <a:gd name="connsiteX7" fmla="*/ 885825 w 2358068"/>
              <a:gd name="connsiteY7" fmla="*/ 431327 h 444500"/>
              <a:gd name="connsiteX8" fmla="*/ 844550 w 2358068"/>
              <a:gd name="connsiteY8" fmla="*/ 431327 h 444500"/>
              <a:gd name="connsiteX9" fmla="*/ 812800 w 2358068"/>
              <a:gd name="connsiteY9" fmla="*/ 444027 h 444500"/>
              <a:gd name="connsiteX10" fmla="*/ 809625 w 2358068"/>
              <a:gd name="connsiteY10" fmla="*/ 412277 h 444500"/>
              <a:gd name="connsiteX11" fmla="*/ 736600 w 2358068"/>
              <a:gd name="connsiteY11" fmla="*/ 266227 h 444500"/>
              <a:gd name="connsiteX12" fmla="*/ 552450 w 2358068"/>
              <a:gd name="connsiteY12" fmla="*/ 259877 h 444500"/>
              <a:gd name="connsiteX13" fmla="*/ 463550 w 2358068"/>
              <a:gd name="connsiteY13" fmla="*/ 291627 h 444500"/>
              <a:gd name="connsiteX14" fmla="*/ 412750 w 2358068"/>
              <a:gd name="connsiteY14" fmla="*/ 291627 h 444500"/>
              <a:gd name="connsiteX15" fmla="*/ 0 w 2358068"/>
              <a:gd name="connsiteY15" fmla="*/ 151927 h 444500"/>
              <a:gd name="connsiteX0" fmla="*/ 2358068 w 2358068"/>
              <a:gd name="connsiteY0" fmla="*/ 28102 h 444500"/>
              <a:gd name="connsiteX1" fmla="*/ 2028825 w 2358068"/>
              <a:gd name="connsiteY1" fmla="*/ 12227 h 444500"/>
              <a:gd name="connsiteX2" fmla="*/ 1803400 w 2358068"/>
              <a:gd name="connsiteY2" fmla="*/ 2702 h 444500"/>
              <a:gd name="connsiteX3" fmla="*/ 1574800 w 2358068"/>
              <a:gd name="connsiteY3" fmla="*/ 63027 h 444500"/>
              <a:gd name="connsiteX4" fmla="*/ 1384300 w 2358068"/>
              <a:gd name="connsiteY4" fmla="*/ 129702 h 444500"/>
              <a:gd name="connsiteX5" fmla="*/ 1225550 w 2358068"/>
              <a:gd name="connsiteY5" fmla="*/ 221777 h 444500"/>
              <a:gd name="connsiteX6" fmla="*/ 1060450 w 2358068"/>
              <a:gd name="connsiteY6" fmla="*/ 317027 h 444500"/>
              <a:gd name="connsiteX7" fmla="*/ 885825 w 2358068"/>
              <a:gd name="connsiteY7" fmla="*/ 431327 h 444500"/>
              <a:gd name="connsiteX8" fmla="*/ 844550 w 2358068"/>
              <a:gd name="connsiteY8" fmla="*/ 431327 h 444500"/>
              <a:gd name="connsiteX9" fmla="*/ 812800 w 2358068"/>
              <a:gd name="connsiteY9" fmla="*/ 444027 h 444500"/>
              <a:gd name="connsiteX10" fmla="*/ 809625 w 2358068"/>
              <a:gd name="connsiteY10" fmla="*/ 412277 h 444500"/>
              <a:gd name="connsiteX11" fmla="*/ 736600 w 2358068"/>
              <a:gd name="connsiteY11" fmla="*/ 266227 h 444500"/>
              <a:gd name="connsiteX12" fmla="*/ 552450 w 2358068"/>
              <a:gd name="connsiteY12" fmla="*/ 259877 h 444500"/>
              <a:gd name="connsiteX13" fmla="*/ 463550 w 2358068"/>
              <a:gd name="connsiteY13" fmla="*/ 291627 h 444500"/>
              <a:gd name="connsiteX14" fmla="*/ 0 w 2358068"/>
              <a:gd name="connsiteY14" fmla="*/ 151927 h 444500"/>
              <a:gd name="connsiteX0" fmla="*/ 2358068 w 2358068"/>
              <a:gd name="connsiteY0" fmla="*/ 28102 h 444500"/>
              <a:gd name="connsiteX1" fmla="*/ 2028825 w 2358068"/>
              <a:gd name="connsiteY1" fmla="*/ 12227 h 444500"/>
              <a:gd name="connsiteX2" fmla="*/ 1803400 w 2358068"/>
              <a:gd name="connsiteY2" fmla="*/ 2702 h 444500"/>
              <a:gd name="connsiteX3" fmla="*/ 1574800 w 2358068"/>
              <a:gd name="connsiteY3" fmla="*/ 63027 h 444500"/>
              <a:gd name="connsiteX4" fmla="*/ 1384300 w 2358068"/>
              <a:gd name="connsiteY4" fmla="*/ 129702 h 444500"/>
              <a:gd name="connsiteX5" fmla="*/ 1225550 w 2358068"/>
              <a:gd name="connsiteY5" fmla="*/ 221777 h 444500"/>
              <a:gd name="connsiteX6" fmla="*/ 1060450 w 2358068"/>
              <a:gd name="connsiteY6" fmla="*/ 317027 h 444500"/>
              <a:gd name="connsiteX7" fmla="*/ 885825 w 2358068"/>
              <a:gd name="connsiteY7" fmla="*/ 431327 h 444500"/>
              <a:gd name="connsiteX8" fmla="*/ 844550 w 2358068"/>
              <a:gd name="connsiteY8" fmla="*/ 431327 h 444500"/>
              <a:gd name="connsiteX9" fmla="*/ 812800 w 2358068"/>
              <a:gd name="connsiteY9" fmla="*/ 444027 h 444500"/>
              <a:gd name="connsiteX10" fmla="*/ 809625 w 2358068"/>
              <a:gd name="connsiteY10" fmla="*/ 412277 h 444500"/>
              <a:gd name="connsiteX11" fmla="*/ 736600 w 2358068"/>
              <a:gd name="connsiteY11" fmla="*/ 266227 h 444500"/>
              <a:gd name="connsiteX12" fmla="*/ 552450 w 2358068"/>
              <a:gd name="connsiteY12" fmla="*/ 259877 h 444500"/>
              <a:gd name="connsiteX13" fmla="*/ 0 w 2358068"/>
              <a:gd name="connsiteY13" fmla="*/ 151927 h 444500"/>
              <a:gd name="connsiteX0" fmla="*/ 1805618 w 1805618"/>
              <a:gd name="connsiteY0" fmla="*/ 28102 h 444500"/>
              <a:gd name="connsiteX1" fmla="*/ 1476375 w 1805618"/>
              <a:gd name="connsiteY1" fmla="*/ 12227 h 444500"/>
              <a:gd name="connsiteX2" fmla="*/ 1250950 w 1805618"/>
              <a:gd name="connsiteY2" fmla="*/ 2702 h 444500"/>
              <a:gd name="connsiteX3" fmla="*/ 1022350 w 1805618"/>
              <a:gd name="connsiteY3" fmla="*/ 63027 h 444500"/>
              <a:gd name="connsiteX4" fmla="*/ 831850 w 1805618"/>
              <a:gd name="connsiteY4" fmla="*/ 129702 h 444500"/>
              <a:gd name="connsiteX5" fmla="*/ 673100 w 1805618"/>
              <a:gd name="connsiteY5" fmla="*/ 221777 h 444500"/>
              <a:gd name="connsiteX6" fmla="*/ 508000 w 1805618"/>
              <a:gd name="connsiteY6" fmla="*/ 317027 h 444500"/>
              <a:gd name="connsiteX7" fmla="*/ 333375 w 1805618"/>
              <a:gd name="connsiteY7" fmla="*/ 431327 h 444500"/>
              <a:gd name="connsiteX8" fmla="*/ 292100 w 1805618"/>
              <a:gd name="connsiteY8" fmla="*/ 431327 h 444500"/>
              <a:gd name="connsiteX9" fmla="*/ 260350 w 1805618"/>
              <a:gd name="connsiteY9" fmla="*/ 444027 h 444500"/>
              <a:gd name="connsiteX10" fmla="*/ 257175 w 1805618"/>
              <a:gd name="connsiteY10" fmla="*/ 412277 h 444500"/>
              <a:gd name="connsiteX11" fmla="*/ 184150 w 1805618"/>
              <a:gd name="connsiteY11" fmla="*/ 266227 h 444500"/>
              <a:gd name="connsiteX12" fmla="*/ 0 w 1805618"/>
              <a:gd name="connsiteY12" fmla="*/ 259877 h 444500"/>
              <a:gd name="connsiteX0" fmla="*/ 1805618 w 1805618"/>
              <a:gd name="connsiteY0" fmla="*/ 28102 h 444500"/>
              <a:gd name="connsiteX1" fmla="*/ 1476375 w 1805618"/>
              <a:gd name="connsiteY1" fmla="*/ 12227 h 444500"/>
              <a:gd name="connsiteX2" fmla="*/ 1250950 w 1805618"/>
              <a:gd name="connsiteY2" fmla="*/ 2702 h 444500"/>
              <a:gd name="connsiteX3" fmla="*/ 1022350 w 1805618"/>
              <a:gd name="connsiteY3" fmla="*/ 63027 h 444500"/>
              <a:gd name="connsiteX4" fmla="*/ 831850 w 1805618"/>
              <a:gd name="connsiteY4" fmla="*/ 129702 h 444500"/>
              <a:gd name="connsiteX5" fmla="*/ 673100 w 1805618"/>
              <a:gd name="connsiteY5" fmla="*/ 221777 h 444500"/>
              <a:gd name="connsiteX6" fmla="*/ 508000 w 1805618"/>
              <a:gd name="connsiteY6" fmla="*/ 317027 h 444500"/>
              <a:gd name="connsiteX7" fmla="*/ 333375 w 1805618"/>
              <a:gd name="connsiteY7" fmla="*/ 431327 h 444500"/>
              <a:gd name="connsiteX8" fmla="*/ 292100 w 1805618"/>
              <a:gd name="connsiteY8" fmla="*/ 431327 h 444500"/>
              <a:gd name="connsiteX9" fmla="*/ 260350 w 1805618"/>
              <a:gd name="connsiteY9" fmla="*/ 444027 h 444500"/>
              <a:gd name="connsiteX10" fmla="*/ 257175 w 1805618"/>
              <a:gd name="connsiteY10" fmla="*/ 412277 h 444500"/>
              <a:gd name="connsiteX11" fmla="*/ 0 w 1805618"/>
              <a:gd name="connsiteY11" fmla="*/ 259877 h 444500"/>
              <a:gd name="connsiteX0" fmla="*/ 1548443 w 1548443"/>
              <a:gd name="connsiteY0" fmla="*/ 28102 h 444500"/>
              <a:gd name="connsiteX1" fmla="*/ 1219200 w 1548443"/>
              <a:gd name="connsiteY1" fmla="*/ 12227 h 444500"/>
              <a:gd name="connsiteX2" fmla="*/ 993775 w 1548443"/>
              <a:gd name="connsiteY2" fmla="*/ 2702 h 444500"/>
              <a:gd name="connsiteX3" fmla="*/ 765175 w 1548443"/>
              <a:gd name="connsiteY3" fmla="*/ 63027 h 444500"/>
              <a:gd name="connsiteX4" fmla="*/ 574675 w 1548443"/>
              <a:gd name="connsiteY4" fmla="*/ 129702 h 444500"/>
              <a:gd name="connsiteX5" fmla="*/ 415925 w 1548443"/>
              <a:gd name="connsiteY5" fmla="*/ 221777 h 444500"/>
              <a:gd name="connsiteX6" fmla="*/ 250825 w 1548443"/>
              <a:gd name="connsiteY6" fmla="*/ 317027 h 444500"/>
              <a:gd name="connsiteX7" fmla="*/ 76200 w 1548443"/>
              <a:gd name="connsiteY7" fmla="*/ 431327 h 444500"/>
              <a:gd name="connsiteX8" fmla="*/ 34925 w 1548443"/>
              <a:gd name="connsiteY8" fmla="*/ 431327 h 444500"/>
              <a:gd name="connsiteX9" fmla="*/ 3175 w 1548443"/>
              <a:gd name="connsiteY9" fmla="*/ 444027 h 444500"/>
              <a:gd name="connsiteX10" fmla="*/ 0 w 1548443"/>
              <a:gd name="connsiteY10" fmla="*/ 412277 h 444500"/>
              <a:gd name="connsiteX0" fmla="*/ 1545268 w 1545268"/>
              <a:gd name="connsiteY0" fmla="*/ 28102 h 444500"/>
              <a:gd name="connsiteX1" fmla="*/ 1216025 w 1545268"/>
              <a:gd name="connsiteY1" fmla="*/ 12227 h 444500"/>
              <a:gd name="connsiteX2" fmla="*/ 990600 w 1545268"/>
              <a:gd name="connsiteY2" fmla="*/ 2702 h 444500"/>
              <a:gd name="connsiteX3" fmla="*/ 762000 w 1545268"/>
              <a:gd name="connsiteY3" fmla="*/ 63027 h 444500"/>
              <a:gd name="connsiteX4" fmla="*/ 571500 w 1545268"/>
              <a:gd name="connsiteY4" fmla="*/ 129702 h 444500"/>
              <a:gd name="connsiteX5" fmla="*/ 412750 w 1545268"/>
              <a:gd name="connsiteY5" fmla="*/ 221777 h 444500"/>
              <a:gd name="connsiteX6" fmla="*/ 247650 w 1545268"/>
              <a:gd name="connsiteY6" fmla="*/ 317027 h 444500"/>
              <a:gd name="connsiteX7" fmla="*/ 73025 w 1545268"/>
              <a:gd name="connsiteY7" fmla="*/ 431327 h 444500"/>
              <a:gd name="connsiteX8" fmla="*/ 31750 w 1545268"/>
              <a:gd name="connsiteY8" fmla="*/ 431327 h 444500"/>
              <a:gd name="connsiteX9" fmla="*/ 0 w 1545268"/>
              <a:gd name="connsiteY9" fmla="*/ 444027 h 444500"/>
              <a:gd name="connsiteX0" fmla="*/ 1513518 w 1513518"/>
              <a:gd name="connsiteY0" fmla="*/ 28102 h 439342"/>
              <a:gd name="connsiteX1" fmla="*/ 1184275 w 1513518"/>
              <a:gd name="connsiteY1" fmla="*/ 12227 h 439342"/>
              <a:gd name="connsiteX2" fmla="*/ 958850 w 1513518"/>
              <a:gd name="connsiteY2" fmla="*/ 2702 h 439342"/>
              <a:gd name="connsiteX3" fmla="*/ 730250 w 1513518"/>
              <a:gd name="connsiteY3" fmla="*/ 63027 h 439342"/>
              <a:gd name="connsiteX4" fmla="*/ 539750 w 1513518"/>
              <a:gd name="connsiteY4" fmla="*/ 129702 h 439342"/>
              <a:gd name="connsiteX5" fmla="*/ 381000 w 1513518"/>
              <a:gd name="connsiteY5" fmla="*/ 221777 h 439342"/>
              <a:gd name="connsiteX6" fmla="*/ 215900 w 1513518"/>
              <a:gd name="connsiteY6" fmla="*/ 317027 h 439342"/>
              <a:gd name="connsiteX7" fmla="*/ 41275 w 1513518"/>
              <a:gd name="connsiteY7" fmla="*/ 431327 h 439342"/>
              <a:gd name="connsiteX8" fmla="*/ 0 w 1513518"/>
              <a:gd name="connsiteY8" fmla="*/ 431327 h 439342"/>
              <a:gd name="connsiteX0" fmla="*/ 1472243 w 1472243"/>
              <a:gd name="connsiteY0" fmla="*/ 28102 h 431327"/>
              <a:gd name="connsiteX1" fmla="*/ 1143000 w 1472243"/>
              <a:gd name="connsiteY1" fmla="*/ 12227 h 431327"/>
              <a:gd name="connsiteX2" fmla="*/ 917575 w 1472243"/>
              <a:gd name="connsiteY2" fmla="*/ 2702 h 431327"/>
              <a:gd name="connsiteX3" fmla="*/ 688975 w 1472243"/>
              <a:gd name="connsiteY3" fmla="*/ 63027 h 431327"/>
              <a:gd name="connsiteX4" fmla="*/ 498475 w 1472243"/>
              <a:gd name="connsiteY4" fmla="*/ 129702 h 431327"/>
              <a:gd name="connsiteX5" fmla="*/ 339725 w 1472243"/>
              <a:gd name="connsiteY5" fmla="*/ 221777 h 431327"/>
              <a:gd name="connsiteX6" fmla="*/ 174625 w 1472243"/>
              <a:gd name="connsiteY6" fmla="*/ 317027 h 431327"/>
              <a:gd name="connsiteX7" fmla="*/ 0 w 1472243"/>
              <a:gd name="connsiteY7" fmla="*/ 431327 h 43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2243" h="431327">
                <a:moveTo>
                  <a:pt x="1472243" y="28102"/>
                </a:moveTo>
                <a:cubicBezTo>
                  <a:pt x="1365901" y="42918"/>
                  <a:pt x="1235445" y="16460"/>
                  <a:pt x="1143000" y="12227"/>
                </a:cubicBezTo>
                <a:cubicBezTo>
                  <a:pt x="1050555" y="7994"/>
                  <a:pt x="993246" y="-5765"/>
                  <a:pt x="917575" y="2702"/>
                </a:cubicBezTo>
                <a:cubicBezTo>
                  <a:pt x="841904" y="11169"/>
                  <a:pt x="758825" y="41860"/>
                  <a:pt x="688975" y="63027"/>
                </a:cubicBezTo>
                <a:cubicBezTo>
                  <a:pt x="619125" y="84194"/>
                  <a:pt x="556683" y="103244"/>
                  <a:pt x="498475" y="129702"/>
                </a:cubicBezTo>
                <a:cubicBezTo>
                  <a:pt x="440267" y="156160"/>
                  <a:pt x="339725" y="221777"/>
                  <a:pt x="339725" y="221777"/>
                </a:cubicBezTo>
                <a:cubicBezTo>
                  <a:pt x="285750" y="252998"/>
                  <a:pt x="231246" y="282102"/>
                  <a:pt x="174625" y="317027"/>
                </a:cubicBezTo>
                <a:cubicBezTo>
                  <a:pt x="118004" y="351952"/>
                  <a:pt x="35983" y="412277"/>
                  <a:pt x="0" y="431327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67234" y="4374358"/>
            <a:ext cx="1172623" cy="90488"/>
          </a:xfrm>
          <a:custGeom>
            <a:avLst/>
            <a:gdLst>
              <a:gd name="connsiteX0" fmla="*/ 0 w 1597819"/>
              <a:gd name="connsiteY0" fmla="*/ 459581 h 459581"/>
              <a:gd name="connsiteX1" fmla="*/ 92869 w 1597819"/>
              <a:gd name="connsiteY1" fmla="*/ 433387 h 459581"/>
              <a:gd name="connsiteX2" fmla="*/ 185738 w 1597819"/>
              <a:gd name="connsiteY2" fmla="*/ 409575 h 459581"/>
              <a:gd name="connsiteX3" fmla="*/ 273844 w 1597819"/>
              <a:gd name="connsiteY3" fmla="*/ 409575 h 459581"/>
              <a:gd name="connsiteX4" fmla="*/ 457200 w 1597819"/>
              <a:gd name="connsiteY4" fmla="*/ 414337 h 459581"/>
              <a:gd name="connsiteX5" fmla="*/ 664369 w 1597819"/>
              <a:gd name="connsiteY5" fmla="*/ 414337 h 459581"/>
              <a:gd name="connsiteX6" fmla="*/ 833438 w 1597819"/>
              <a:gd name="connsiteY6" fmla="*/ 421481 h 459581"/>
              <a:gd name="connsiteX7" fmla="*/ 950119 w 1597819"/>
              <a:gd name="connsiteY7" fmla="*/ 404812 h 459581"/>
              <a:gd name="connsiteX8" fmla="*/ 1069181 w 1597819"/>
              <a:gd name="connsiteY8" fmla="*/ 388143 h 459581"/>
              <a:gd name="connsiteX9" fmla="*/ 1150144 w 1597819"/>
              <a:gd name="connsiteY9" fmla="*/ 381000 h 459581"/>
              <a:gd name="connsiteX10" fmla="*/ 1202531 w 1597819"/>
              <a:gd name="connsiteY10" fmla="*/ 376237 h 459581"/>
              <a:gd name="connsiteX11" fmla="*/ 1226344 w 1597819"/>
              <a:gd name="connsiteY11" fmla="*/ 366712 h 459581"/>
              <a:gd name="connsiteX12" fmla="*/ 1252538 w 1597819"/>
              <a:gd name="connsiteY12" fmla="*/ 354806 h 459581"/>
              <a:gd name="connsiteX13" fmla="*/ 1269206 w 1597819"/>
              <a:gd name="connsiteY13" fmla="*/ 347662 h 459581"/>
              <a:gd name="connsiteX14" fmla="*/ 1257300 w 1597819"/>
              <a:gd name="connsiteY14" fmla="*/ 333375 h 459581"/>
              <a:gd name="connsiteX15" fmla="*/ 1247775 w 1597819"/>
              <a:gd name="connsiteY15" fmla="*/ 323850 h 459581"/>
              <a:gd name="connsiteX16" fmla="*/ 1247775 w 1597819"/>
              <a:gd name="connsiteY16" fmla="*/ 314325 h 459581"/>
              <a:gd name="connsiteX17" fmla="*/ 1247775 w 1597819"/>
              <a:gd name="connsiteY17" fmla="*/ 297656 h 459581"/>
              <a:gd name="connsiteX18" fmla="*/ 1264444 w 1597819"/>
              <a:gd name="connsiteY18" fmla="*/ 280987 h 459581"/>
              <a:gd name="connsiteX19" fmla="*/ 1338263 w 1597819"/>
              <a:gd name="connsiteY19" fmla="*/ 223837 h 459581"/>
              <a:gd name="connsiteX20" fmla="*/ 1459706 w 1597819"/>
              <a:gd name="connsiteY20" fmla="*/ 152400 h 459581"/>
              <a:gd name="connsiteX21" fmla="*/ 1597819 w 1597819"/>
              <a:gd name="connsiteY21" fmla="*/ 0 h 459581"/>
              <a:gd name="connsiteX0" fmla="*/ 0 w 1459706"/>
              <a:gd name="connsiteY0" fmla="*/ 307181 h 307181"/>
              <a:gd name="connsiteX1" fmla="*/ 92869 w 1459706"/>
              <a:gd name="connsiteY1" fmla="*/ 280987 h 307181"/>
              <a:gd name="connsiteX2" fmla="*/ 185738 w 1459706"/>
              <a:gd name="connsiteY2" fmla="*/ 257175 h 307181"/>
              <a:gd name="connsiteX3" fmla="*/ 273844 w 1459706"/>
              <a:gd name="connsiteY3" fmla="*/ 257175 h 307181"/>
              <a:gd name="connsiteX4" fmla="*/ 457200 w 1459706"/>
              <a:gd name="connsiteY4" fmla="*/ 261937 h 307181"/>
              <a:gd name="connsiteX5" fmla="*/ 664369 w 1459706"/>
              <a:gd name="connsiteY5" fmla="*/ 261937 h 307181"/>
              <a:gd name="connsiteX6" fmla="*/ 833438 w 1459706"/>
              <a:gd name="connsiteY6" fmla="*/ 269081 h 307181"/>
              <a:gd name="connsiteX7" fmla="*/ 950119 w 1459706"/>
              <a:gd name="connsiteY7" fmla="*/ 252412 h 307181"/>
              <a:gd name="connsiteX8" fmla="*/ 1069181 w 1459706"/>
              <a:gd name="connsiteY8" fmla="*/ 235743 h 307181"/>
              <a:gd name="connsiteX9" fmla="*/ 1150144 w 1459706"/>
              <a:gd name="connsiteY9" fmla="*/ 228600 h 307181"/>
              <a:gd name="connsiteX10" fmla="*/ 1202531 w 1459706"/>
              <a:gd name="connsiteY10" fmla="*/ 223837 h 307181"/>
              <a:gd name="connsiteX11" fmla="*/ 1226344 w 1459706"/>
              <a:gd name="connsiteY11" fmla="*/ 214312 h 307181"/>
              <a:gd name="connsiteX12" fmla="*/ 1252538 w 1459706"/>
              <a:gd name="connsiteY12" fmla="*/ 202406 h 307181"/>
              <a:gd name="connsiteX13" fmla="*/ 1269206 w 1459706"/>
              <a:gd name="connsiteY13" fmla="*/ 195262 h 307181"/>
              <a:gd name="connsiteX14" fmla="*/ 1257300 w 1459706"/>
              <a:gd name="connsiteY14" fmla="*/ 180975 h 307181"/>
              <a:gd name="connsiteX15" fmla="*/ 1247775 w 1459706"/>
              <a:gd name="connsiteY15" fmla="*/ 171450 h 307181"/>
              <a:gd name="connsiteX16" fmla="*/ 1247775 w 1459706"/>
              <a:gd name="connsiteY16" fmla="*/ 161925 h 307181"/>
              <a:gd name="connsiteX17" fmla="*/ 1247775 w 1459706"/>
              <a:gd name="connsiteY17" fmla="*/ 145256 h 307181"/>
              <a:gd name="connsiteX18" fmla="*/ 1264444 w 1459706"/>
              <a:gd name="connsiteY18" fmla="*/ 128587 h 307181"/>
              <a:gd name="connsiteX19" fmla="*/ 1338263 w 1459706"/>
              <a:gd name="connsiteY19" fmla="*/ 71437 h 307181"/>
              <a:gd name="connsiteX20" fmla="*/ 1459706 w 1459706"/>
              <a:gd name="connsiteY20" fmla="*/ 0 h 307181"/>
              <a:gd name="connsiteX0" fmla="*/ 0 w 1338263"/>
              <a:gd name="connsiteY0" fmla="*/ 235744 h 235744"/>
              <a:gd name="connsiteX1" fmla="*/ 92869 w 1338263"/>
              <a:gd name="connsiteY1" fmla="*/ 209550 h 235744"/>
              <a:gd name="connsiteX2" fmla="*/ 185738 w 1338263"/>
              <a:gd name="connsiteY2" fmla="*/ 185738 h 235744"/>
              <a:gd name="connsiteX3" fmla="*/ 273844 w 1338263"/>
              <a:gd name="connsiteY3" fmla="*/ 185738 h 235744"/>
              <a:gd name="connsiteX4" fmla="*/ 457200 w 1338263"/>
              <a:gd name="connsiteY4" fmla="*/ 190500 h 235744"/>
              <a:gd name="connsiteX5" fmla="*/ 664369 w 1338263"/>
              <a:gd name="connsiteY5" fmla="*/ 190500 h 235744"/>
              <a:gd name="connsiteX6" fmla="*/ 833438 w 1338263"/>
              <a:gd name="connsiteY6" fmla="*/ 197644 h 235744"/>
              <a:gd name="connsiteX7" fmla="*/ 950119 w 1338263"/>
              <a:gd name="connsiteY7" fmla="*/ 180975 h 235744"/>
              <a:gd name="connsiteX8" fmla="*/ 1069181 w 1338263"/>
              <a:gd name="connsiteY8" fmla="*/ 164306 h 235744"/>
              <a:gd name="connsiteX9" fmla="*/ 1150144 w 1338263"/>
              <a:gd name="connsiteY9" fmla="*/ 157163 h 235744"/>
              <a:gd name="connsiteX10" fmla="*/ 1202531 w 1338263"/>
              <a:gd name="connsiteY10" fmla="*/ 152400 h 235744"/>
              <a:gd name="connsiteX11" fmla="*/ 1226344 w 1338263"/>
              <a:gd name="connsiteY11" fmla="*/ 142875 h 235744"/>
              <a:gd name="connsiteX12" fmla="*/ 1252538 w 1338263"/>
              <a:gd name="connsiteY12" fmla="*/ 130969 h 235744"/>
              <a:gd name="connsiteX13" fmla="*/ 1269206 w 1338263"/>
              <a:gd name="connsiteY13" fmla="*/ 123825 h 235744"/>
              <a:gd name="connsiteX14" fmla="*/ 1257300 w 1338263"/>
              <a:gd name="connsiteY14" fmla="*/ 109538 h 235744"/>
              <a:gd name="connsiteX15" fmla="*/ 1247775 w 1338263"/>
              <a:gd name="connsiteY15" fmla="*/ 100013 h 235744"/>
              <a:gd name="connsiteX16" fmla="*/ 1247775 w 1338263"/>
              <a:gd name="connsiteY16" fmla="*/ 90488 h 235744"/>
              <a:gd name="connsiteX17" fmla="*/ 1247775 w 1338263"/>
              <a:gd name="connsiteY17" fmla="*/ 73819 h 235744"/>
              <a:gd name="connsiteX18" fmla="*/ 1264444 w 1338263"/>
              <a:gd name="connsiteY18" fmla="*/ 57150 h 235744"/>
              <a:gd name="connsiteX19" fmla="*/ 1338263 w 1338263"/>
              <a:gd name="connsiteY19" fmla="*/ 0 h 235744"/>
              <a:gd name="connsiteX0" fmla="*/ 0 w 1269254"/>
              <a:gd name="connsiteY0" fmla="*/ 178594 h 178594"/>
              <a:gd name="connsiteX1" fmla="*/ 92869 w 1269254"/>
              <a:gd name="connsiteY1" fmla="*/ 152400 h 178594"/>
              <a:gd name="connsiteX2" fmla="*/ 185738 w 1269254"/>
              <a:gd name="connsiteY2" fmla="*/ 128588 h 178594"/>
              <a:gd name="connsiteX3" fmla="*/ 273844 w 1269254"/>
              <a:gd name="connsiteY3" fmla="*/ 128588 h 178594"/>
              <a:gd name="connsiteX4" fmla="*/ 457200 w 1269254"/>
              <a:gd name="connsiteY4" fmla="*/ 133350 h 178594"/>
              <a:gd name="connsiteX5" fmla="*/ 664369 w 1269254"/>
              <a:gd name="connsiteY5" fmla="*/ 133350 h 178594"/>
              <a:gd name="connsiteX6" fmla="*/ 833438 w 1269254"/>
              <a:gd name="connsiteY6" fmla="*/ 140494 h 178594"/>
              <a:gd name="connsiteX7" fmla="*/ 950119 w 1269254"/>
              <a:gd name="connsiteY7" fmla="*/ 123825 h 178594"/>
              <a:gd name="connsiteX8" fmla="*/ 1069181 w 1269254"/>
              <a:gd name="connsiteY8" fmla="*/ 107156 h 178594"/>
              <a:gd name="connsiteX9" fmla="*/ 1150144 w 1269254"/>
              <a:gd name="connsiteY9" fmla="*/ 100013 h 178594"/>
              <a:gd name="connsiteX10" fmla="*/ 1202531 w 1269254"/>
              <a:gd name="connsiteY10" fmla="*/ 95250 h 178594"/>
              <a:gd name="connsiteX11" fmla="*/ 1226344 w 1269254"/>
              <a:gd name="connsiteY11" fmla="*/ 85725 h 178594"/>
              <a:gd name="connsiteX12" fmla="*/ 1252538 w 1269254"/>
              <a:gd name="connsiteY12" fmla="*/ 73819 h 178594"/>
              <a:gd name="connsiteX13" fmla="*/ 1269206 w 1269254"/>
              <a:gd name="connsiteY13" fmla="*/ 66675 h 178594"/>
              <a:gd name="connsiteX14" fmla="*/ 1257300 w 1269254"/>
              <a:gd name="connsiteY14" fmla="*/ 52388 h 178594"/>
              <a:gd name="connsiteX15" fmla="*/ 1247775 w 1269254"/>
              <a:gd name="connsiteY15" fmla="*/ 42863 h 178594"/>
              <a:gd name="connsiteX16" fmla="*/ 1247775 w 1269254"/>
              <a:gd name="connsiteY16" fmla="*/ 33338 h 178594"/>
              <a:gd name="connsiteX17" fmla="*/ 1247775 w 1269254"/>
              <a:gd name="connsiteY17" fmla="*/ 16669 h 178594"/>
              <a:gd name="connsiteX18" fmla="*/ 1264444 w 1269254"/>
              <a:gd name="connsiteY18" fmla="*/ 0 h 178594"/>
              <a:gd name="connsiteX0" fmla="*/ 0 w 1269254"/>
              <a:gd name="connsiteY0" fmla="*/ 178594 h 178594"/>
              <a:gd name="connsiteX1" fmla="*/ 92869 w 1269254"/>
              <a:gd name="connsiteY1" fmla="*/ 152400 h 178594"/>
              <a:gd name="connsiteX2" fmla="*/ 185738 w 1269254"/>
              <a:gd name="connsiteY2" fmla="*/ 128588 h 178594"/>
              <a:gd name="connsiteX3" fmla="*/ 273844 w 1269254"/>
              <a:gd name="connsiteY3" fmla="*/ 128588 h 178594"/>
              <a:gd name="connsiteX4" fmla="*/ 457200 w 1269254"/>
              <a:gd name="connsiteY4" fmla="*/ 133350 h 178594"/>
              <a:gd name="connsiteX5" fmla="*/ 664369 w 1269254"/>
              <a:gd name="connsiteY5" fmla="*/ 133350 h 178594"/>
              <a:gd name="connsiteX6" fmla="*/ 833438 w 1269254"/>
              <a:gd name="connsiteY6" fmla="*/ 140494 h 178594"/>
              <a:gd name="connsiteX7" fmla="*/ 950119 w 1269254"/>
              <a:gd name="connsiteY7" fmla="*/ 123825 h 178594"/>
              <a:gd name="connsiteX8" fmla="*/ 1069181 w 1269254"/>
              <a:gd name="connsiteY8" fmla="*/ 107156 h 178594"/>
              <a:gd name="connsiteX9" fmla="*/ 1150144 w 1269254"/>
              <a:gd name="connsiteY9" fmla="*/ 100013 h 178594"/>
              <a:gd name="connsiteX10" fmla="*/ 1202531 w 1269254"/>
              <a:gd name="connsiteY10" fmla="*/ 95250 h 178594"/>
              <a:gd name="connsiteX11" fmla="*/ 1226344 w 1269254"/>
              <a:gd name="connsiteY11" fmla="*/ 85725 h 178594"/>
              <a:gd name="connsiteX12" fmla="*/ 1252538 w 1269254"/>
              <a:gd name="connsiteY12" fmla="*/ 73819 h 178594"/>
              <a:gd name="connsiteX13" fmla="*/ 1269206 w 1269254"/>
              <a:gd name="connsiteY13" fmla="*/ 66675 h 178594"/>
              <a:gd name="connsiteX14" fmla="*/ 1257300 w 1269254"/>
              <a:gd name="connsiteY14" fmla="*/ 52388 h 178594"/>
              <a:gd name="connsiteX15" fmla="*/ 1247775 w 1269254"/>
              <a:gd name="connsiteY15" fmla="*/ 42863 h 178594"/>
              <a:gd name="connsiteX16" fmla="*/ 1247775 w 1269254"/>
              <a:gd name="connsiteY16" fmla="*/ 33338 h 178594"/>
              <a:gd name="connsiteX17" fmla="*/ 1264444 w 1269254"/>
              <a:gd name="connsiteY17" fmla="*/ 0 h 178594"/>
              <a:gd name="connsiteX0" fmla="*/ 0 w 1269254"/>
              <a:gd name="connsiteY0" fmla="*/ 178594 h 178594"/>
              <a:gd name="connsiteX1" fmla="*/ 92869 w 1269254"/>
              <a:gd name="connsiteY1" fmla="*/ 152400 h 178594"/>
              <a:gd name="connsiteX2" fmla="*/ 185738 w 1269254"/>
              <a:gd name="connsiteY2" fmla="*/ 128588 h 178594"/>
              <a:gd name="connsiteX3" fmla="*/ 273844 w 1269254"/>
              <a:gd name="connsiteY3" fmla="*/ 128588 h 178594"/>
              <a:gd name="connsiteX4" fmla="*/ 457200 w 1269254"/>
              <a:gd name="connsiteY4" fmla="*/ 133350 h 178594"/>
              <a:gd name="connsiteX5" fmla="*/ 664369 w 1269254"/>
              <a:gd name="connsiteY5" fmla="*/ 133350 h 178594"/>
              <a:gd name="connsiteX6" fmla="*/ 833438 w 1269254"/>
              <a:gd name="connsiteY6" fmla="*/ 140494 h 178594"/>
              <a:gd name="connsiteX7" fmla="*/ 950119 w 1269254"/>
              <a:gd name="connsiteY7" fmla="*/ 123825 h 178594"/>
              <a:gd name="connsiteX8" fmla="*/ 1069181 w 1269254"/>
              <a:gd name="connsiteY8" fmla="*/ 107156 h 178594"/>
              <a:gd name="connsiteX9" fmla="*/ 1150144 w 1269254"/>
              <a:gd name="connsiteY9" fmla="*/ 100013 h 178594"/>
              <a:gd name="connsiteX10" fmla="*/ 1202531 w 1269254"/>
              <a:gd name="connsiteY10" fmla="*/ 95250 h 178594"/>
              <a:gd name="connsiteX11" fmla="*/ 1226344 w 1269254"/>
              <a:gd name="connsiteY11" fmla="*/ 85725 h 178594"/>
              <a:gd name="connsiteX12" fmla="*/ 1252538 w 1269254"/>
              <a:gd name="connsiteY12" fmla="*/ 73819 h 178594"/>
              <a:gd name="connsiteX13" fmla="*/ 1269206 w 1269254"/>
              <a:gd name="connsiteY13" fmla="*/ 66675 h 178594"/>
              <a:gd name="connsiteX14" fmla="*/ 1257300 w 1269254"/>
              <a:gd name="connsiteY14" fmla="*/ 52388 h 178594"/>
              <a:gd name="connsiteX15" fmla="*/ 1247775 w 1269254"/>
              <a:gd name="connsiteY15" fmla="*/ 33338 h 178594"/>
              <a:gd name="connsiteX16" fmla="*/ 1264444 w 1269254"/>
              <a:gd name="connsiteY16" fmla="*/ 0 h 178594"/>
              <a:gd name="connsiteX0" fmla="*/ 0 w 1269254"/>
              <a:gd name="connsiteY0" fmla="*/ 145256 h 145256"/>
              <a:gd name="connsiteX1" fmla="*/ 92869 w 1269254"/>
              <a:gd name="connsiteY1" fmla="*/ 119062 h 145256"/>
              <a:gd name="connsiteX2" fmla="*/ 185738 w 1269254"/>
              <a:gd name="connsiteY2" fmla="*/ 95250 h 145256"/>
              <a:gd name="connsiteX3" fmla="*/ 273844 w 1269254"/>
              <a:gd name="connsiteY3" fmla="*/ 95250 h 145256"/>
              <a:gd name="connsiteX4" fmla="*/ 457200 w 1269254"/>
              <a:gd name="connsiteY4" fmla="*/ 100012 h 145256"/>
              <a:gd name="connsiteX5" fmla="*/ 664369 w 1269254"/>
              <a:gd name="connsiteY5" fmla="*/ 100012 h 145256"/>
              <a:gd name="connsiteX6" fmla="*/ 833438 w 1269254"/>
              <a:gd name="connsiteY6" fmla="*/ 107156 h 145256"/>
              <a:gd name="connsiteX7" fmla="*/ 950119 w 1269254"/>
              <a:gd name="connsiteY7" fmla="*/ 90487 h 145256"/>
              <a:gd name="connsiteX8" fmla="*/ 1069181 w 1269254"/>
              <a:gd name="connsiteY8" fmla="*/ 73818 h 145256"/>
              <a:gd name="connsiteX9" fmla="*/ 1150144 w 1269254"/>
              <a:gd name="connsiteY9" fmla="*/ 66675 h 145256"/>
              <a:gd name="connsiteX10" fmla="*/ 1202531 w 1269254"/>
              <a:gd name="connsiteY10" fmla="*/ 61912 h 145256"/>
              <a:gd name="connsiteX11" fmla="*/ 1226344 w 1269254"/>
              <a:gd name="connsiteY11" fmla="*/ 52387 h 145256"/>
              <a:gd name="connsiteX12" fmla="*/ 1252538 w 1269254"/>
              <a:gd name="connsiteY12" fmla="*/ 40481 h 145256"/>
              <a:gd name="connsiteX13" fmla="*/ 1269206 w 1269254"/>
              <a:gd name="connsiteY13" fmla="*/ 33337 h 145256"/>
              <a:gd name="connsiteX14" fmla="*/ 1257300 w 1269254"/>
              <a:gd name="connsiteY14" fmla="*/ 19050 h 145256"/>
              <a:gd name="connsiteX15" fmla="*/ 1247775 w 1269254"/>
              <a:gd name="connsiteY15" fmla="*/ 0 h 145256"/>
              <a:gd name="connsiteX0" fmla="*/ 0 w 1269254"/>
              <a:gd name="connsiteY0" fmla="*/ 126206 h 126206"/>
              <a:gd name="connsiteX1" fmla="*/ 92869 w 1269254"/>
              <a:gd name="connsiteY1" fmla="*/ 100012 h 126206"/>
              <a:gd name="connsiteX2" fmla="*/ 185738 w 1269254"/>
              <a:gd name="connsiteY2" fmla="*/ 76200 h 126206"/>
              <a:gd name="connsiteX3" fmla="*/ 273844 w 1269254"/>
              <a:gd name="connsiteY3" fmla="*/ 76200 h 126206"/>
              <a:gd name="connsiteX4" fmla="*/ 457200 w 1269254"/>
              <a:gd name="connsiteY4" fmla="*/ 80962 h 126206"/>
              <a:gd name="connsiteX5" fmla="*/ 664369 w 1269254"/>
              <a:gd name="connsiteY5" fmla="*/ 80962 h 126206"/>
              <a:gd name="connsiteX6" fmla="*/ 833438 w 1269254"/>
              <a:gd name="connsiteY6" fmla="*/ 88106 h 126206"/>
              <a:gd name="connsiteX7" fmla="*/ 950119 w 1269254"/>
              <a:gd name="connsiteY7" fmla="*/ 71437 h 126206"/>
              <a:gd name="connsiteX8" fmla="*/ 1069181 w 1269254"/>
              <a:gd name="connsiteY8" fmla="*/ 54768 h 126206"/>
              <a:gd name="connsiteX9" fmla="*/ 1150144 w 1269254"/>
              <a:gd name="connsiteY9" fmla="*/ 47625 h 126206"/>
              <a:gd name="connsiteX10" fmla="*/ 1202531 w 1269254"/>
              <a:gd name="connsiteY10" fmla="*/ 42862 h 126206"/>
              <a:gd name="connsiteX11" fmla="*/ 1226344 w 1269254"/>
              <a:gd name="connsiteY11" fmla="*/ 33337 h 126206"/>
              <a:gd name="connsiteX12" fmla="*/ 1252538 w 1269254"/>
              <a:gd name="connsiteY12" fmla="*/ 21431 h 126206"/>
              <a:gd name="connsiteX13" fmla="*/ 1269206 w 1269254"/>
              <a:gd name="connsiteY13" fmla="*/ 14287 h 126206"/>
              <a:gd name="connsiteX14" fmla="*/ 1257300 w 1269254"/>
              <a:gd name="connsiteY14" fmla="*/ 0 h 126206"/>
              <a:gd name="connsiteX0" fmla="*/ 0 w 1269206"/>
              <a:gd name="connsiteY0" fmla="*/ 111919 h 111919"/>
              <a:gd name="connsiteX1" fmla="*/ 92869 w 1269206"/>
              <a:gd name="connsiteY1" fmla="*/ 85725 h 111919"/>
              <a:gd name="connsiteX2" fmla="*/ 185738 w 1269206"/>
              <a:gd name="connsiteY2" fmla="*/ 61913 h 111919"/>
              <a:gd name="connsiteX3" fmla="*/ 273844 w 1269206"/>
              <a:gd name="connsiteY3" fmla="*/ 61913 h 111919"/>
              <a:gd name="connsiteX4" fmla="*/ 457200 w 1269206"/>
              <a:gd name="connsiteY4" fmla="*/ 66675 h 111919"/>
              <a:gd name="connsiteX5" fmla="*/ 664369 w 1269206"/>
              <a:gd name="connsiteY5" fmla="*/ 66675 h 111919"/>
              <a:gd name="connsiteX6" fmla="*/ 833438 w 1269206"/>
              <a:gd name="connsiteY6" fmla="*/ 73819 h 111919"/>
              <a:gd name="connsiteX7" fmla="*/ 950119 w 1269206"/>
              <a:gd name="connsiteY7" fmla="*/ 57150 h 111919"/>
              <a:gd name="connsiteX8" fmla="*/ 1069181 w 1269206"/>
              <a:gd name="connsiteY8" fmla="*/ 40481 h 111919"/>
              <a:gd name="connsiteX9" fmla="*/ 1150144 w 1269206"/>
              <a:gd name="connsiteY9" fmla="*/ 33338 h 111919"/>
              <a:gd name="connsiteX10" fmla="*/ 1202531 w 1269206"/>
              <a:gd name="connsiteY10" fmla="*/ 28575 h 111919"/>
              <a:gd name="connsiteX11" fmla="*/ 1226344 w 1269206"/>
              <a:gd name="connsiteY11" fmla="*/ 19050 h 111919"/>
              <a:gd name="connsiteX12" fmla="*/ 1252538 w 1269206"/>
              <a:gd name="connsiteY12" fmla="*/ 7144 h 111919"/>
              <a:gd name="connsiteX13" fmla="*/ 1269206 w 1269206"/>
              <a:gd name="connsiteY13" fmla="*/ 0 h 111919"/>
              <a:gd name="connsiteX0" fmla="*/ 0 w 1252538"/>
              <a:gd name="connsiteY0" fmla="*/ 104775 h 104775"/>
              <a:gd name="connsiteX1" fmla="*/ 92869 w 1252538"/>
              <a:gd name="connsiteY1" fmla="*/ 78581 h 104775"/>
              <a:gd name="connsiteX2" fmla="*/ 185738 w 1252538"/>
              <a:gd name="connsiteY2" fmla="*/ 54769 h 104775"/>
              <a:gd name="connsiteX3" fmla="*/ 273844 w 1252538"/>
              <a:gd name="connsiteY3" fmla="*/ 54769 h 104775"/>
              <a:gd name="connsiteX4" fmla="*/ 457200 w 1252538"/>
              <a:gd name="connsiteY4" fmla="*/ 59531 h 104775"/>
              <a:gd name="connsiteX5" fmla="*/ 664369 w 1252538"/>
              <a:gd name="connsiteY5" fmla="*/ 59531 h 104775"/>
              <a:gd name="connsiteX6" fmla="*/ 833438 w 1252538"/>
              <a:gd name="connsiteY6" fmla="*/ 66675 h 104775"/>
              <a:gd name="connsiteX7" fmla="*/ 950119 w 1252538"/>
              <a:gd name="connsiteY7" fmla="*/ 50006 h 104775"/>
              <a:gd name="connsiteX8" fmla="*/ 1069181 w 1252538"/>
              <a:gd name="connsiteY8" fmla="*/ 33337 h 104775"/>
              <a:gd name="connsiteX9" fmla="*/ 1150144 w 1252538"/>
              <a:gd name="connsiteY9" fmla="*/ 26194 h 104775"/>
              <a:gd name="connsiteX10" fmla="*/ 1202531 w 1252538"/>
              <a:gd name="connsiteY10" fmla="*/ 21431 h 104775"/>
              <a:gd name="connsiteX11" fmla="*/ 1226344 w 1252538"/>
              <a:gd name="connsiteY11" fmla="*/ 11906 h 104775"/>
              <a:gd name="connsiteX12" fmla="*/ 1252538 w 1252538"/>
              <a:gd name="connsiteY12" fmla="*/ 0 h 104775"/>
              <a:gd name="connsiteX0" fmla="*/ 0 w 1226344"/>
              <a:gd name="connsiteY0" fmla="*/ 92869 h 92869"/>
              <a:gd name="connsiteX1" fmla="*/ 92869 w 1226344"/>
              <a:gd name="connsiteY1" fmla="*/ 66675 h 92869"/>
              <a:gd name="connsiteX2" fmla="*/ 185738 w 1226344"/>
              <a:gd name="connsiteY2" fmla="*/ 42863 h 92869"/>
              <a:gd name="connsiteX3" fmla="*/ 273844 w 1226344"/>
              <a:gd name="connsiteY3" fmla="*/ 42863 h 92869"/>
              <a:gd name="connsiteX4" fmla="*/ 457200 w 1226344"/>
              <a:gd name="connsiteY4" fmla="*/ 47625 h 92869"/>
              <a:gd name="connsiteX5" fmla="*/ 664369 w 1226344"/>
              <a:gd name="connsiteY5" fmla="*/ 47625 h 92869"/>
              <a:gd name="connsiteX6" fmla="*/ 833438 w 1226344"/>
              <a:gd name="connsiteY6" fmla="*/ 54769 h 92869"/>
              <a:gd name="connsiteX7" fmla="*/ 950119 w 1226344"/>
              <a:gd name="connsiteY7" fmla="*/ 38100 h 92869"/>
              <a:gd name="connsiteX8" fmla="*/ 1069181 w 1226344"/>
              <a:gd name="connsiteY8" fmla="*/ 21431 h 92869"/>
              <a:gd name="connsiteX9" fmla="*/ 1150144 w 1226344"/>
              <a:gd name="connsiteY9" fmla="*/ 14288 h 92869"/>
              <a:gd name="connsiteX10" fmla="*/ 1202531 w 1226344"/>
              <a:gd name="connsiteY10" fmla="*/ 9525 h 92869"/>
              <a:gd name="connsiteX11" fmla="*/ 1226344 w 1226344"/>
              <a:gd name="connsiteY11" fmla="*/ 0 h 92869"/>
              <a:gd name="connsiteX0" fmla="*/ 0 w 1202531"/>
              <a:gd name="connsiteY0" fmla="*/ 83344 h 83344"/>
              <a:gd name="connsiteX1" fmla="*/ 92869 w 1202531"/>
              <a:gd name="connsiteY1" fmla="*/ 57150 h 83344"/>
              <a:gd name="connsiteX2" fmla="*/ 185738 w 1202531"/>
              <a:gd name="connsiteY2" fmla="*/ 33338 h 83344"/>
              <a:gd name="connsiteX3" fmla="*/ 273844 w 1202531"/>
              <a:gd name="connsiteY3" fmla="*/ 33338 h 83344"/>
              <a:gd name="connsiteX4" fmla="*/ 457200 w 1202531"/>
              <a:gd name="connsiteY4" fmla="*/ 38100 h 83344"/>
              <a:gd name="connsiteX5" fmla="*/ 664369 w 1202531"/>
              <a:gd name="connsiteY5" fmla="*/ 38100 h 83344"/>
              <a:gd name="connsiteX6" fmla="*/ 833438 w 1202531"/>
              <a:gd name="connsiteY6" fmla="*/ 45244 h 83344"/>
              <a:gd name="connsiteX7" fmla="*/ 950119 w 1202531"/>
              <a:gd name="connsiteY7" fmla="*/ 28575 h 83344"/>
              <a:gd name="connsiteX8" fmla="*/ 1069181 w 1202531"/>
              <a:gd name="connsiteY8" fmla="*/ 11906 h 83344"/>
              <a:gd name="connsiteX9" fmla="*/ 1150144 w 1202531"/>
              <a:gd name="connsiteY9" fmla="*/ 4763 h 83344"/>
              <a:gd name="connsiteX10" fmla="*/ 1202531 w 1202531"/>
              <a:gd name="connsiteY10" fmla="*/ 0 h 83344"/>
              <a:gd name="connsiteX0" fmla="*/ 0 w 1150144"/>
              <a:gd name="connsiteY0" fmla="*/ 78581 h 78581"/>
              <a:gd name="connsiteX1" fmla="*/ 92869 w 1150144"/>
              <a:gd name="connsiteY1" fmla="*/ 52387 h 78581"/>
              <a:gd name="connsiteX2" fmla="*/ 185738 w 1150144"/>
              <a:gd name="connsiteY2" fmla="*/ 28575 h 78581"/>
              <a:gd name="connsiteX3" fmla="*/ 273844 w 1150144"/>
              <a:gd name="connsiteY3" fmla="*/ 28575 h 78581"/>
              <a:gd name="connsiteX4" fmla="*/ 457200 w 1150144"/>
              <a:gd name="connsiteY4" fmla="*/ 33337 h 78581"/>
              <a:gd name="connsiteX5" fmla="*/ 664369 w 1150144"/>
              <a:gd name="connsiteY5" fmla="*/ 33337 h 78581"/>
              <a:gd name="connsiteX6" fmla="*/ 833438 w 1150144"/>
              <a:gd name="connsiteY6" fmla="*/ 40481 h 78581"/>
              <a:gd name="connsiteX7" fmla="*/ 950119 w 1150144"/>
              <a:gd name="connsiteY7" fmla="*/ 23812 h 78581"/>
              <a:gd name="connsiteX8" fmla="*/ 1069181 w 1150144"/>
              <a:gd name="connsiteY8" fmla="*/ 7143 h 78581"/>
              <a:gd name="connsiteX9" fmla="*/ 1150144 w 1150144"/>
              <a:gd name="connsiteY9" fmla="*/ 0 h 78581"/>
              <a:gd name="connsiteX0" fmla="*/ 0 w 1169137"/>
              <a:gd name="connsiteY0" fmla="*/ 90488 h 90488"/>
              <a:gd name="connsiteX1" fmla="*/ 92869 w 1169137"/>
              <a:gd name="connsiteY1" fmla="*/ 64294 h 90488"/>
              <a:gd name="connsiteX2" fmla="*/ 185738 w 1169137"/>
              <a:gd name="connsiteY2" fmla="*/ 40482 h 90488"/>
              <a:gd name="connsiteX3" fmla="*/ 273844 w 1169137"/>
              <a:gd name="connsiteY3" fmla="*/ 40482 h 90488"/>
              <a:gd name="connsiteX4" fmla="*/ 457200 w 1169137"/>
              <a:gd name="connsiteY4" fmla="*/ 45244 h 90488"/>
              <a:gd name="connsiteX5" fmla="*/ 664369 w 1169137"/>
              <a:gd name="connsiteY5" fmla="*/ 45244 h 90488"/>
              <a:gd name="connsiteX6" fmla="*/ 833438 w 1169137"/>
              <a:gd name="connsiteY6" fmla="*/ 52388 h 90488"/>
              <a:gd name="connsiteX7" fmla="*/ 950119 w 1169137"/>
              <a:gd name="connsiteY7" fmla="*/ 35719 h 90488"/>
              <a:gd name="connsiteX8" fmla="*/ 1069181 w 1169137"/>
              <a:gd name="connsiteY8" fmla="*/ 19050 h 90488"/>
              <a:gd name="connsiteX9" fmla="*/ 1169137 w 1169137"/>
              <a:gd name="connsiteY9" fmla="*/ 0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9137" h="90488">
                <a:moveTo>
                  <a:pt x="0" y="90488"/>
                </a:moveTo>
                <a:lnTo>
                  <a:pt x="92869" y="64294"/>
                </a:lnTo>
                <a:cubicBezTo>
                  <a:pt x="123825" y="55960"/>
                  <a:pt x="155576" y="44451"/>
                  <a:pt x="185738" y="40482"/>
                </a:cubicBezTo>
                <a:cubicBezTo>
                  <a:pt x="215900" y="36513"/>
                  <a:pt x="273844" y="40482"/>
                  <a:pt x="273844" y="40482"/>
                </a:cubicBezTo>
                <a:lnTo>
                  <a:pt x="457200" y="45244"/>
                </a:lnTo>
                <a:cubicBezTo>
                  <a:pt x="522287" y="46038"/>
                  <a:pt x="601663" y="44053"/>
                  <a:pt x="664369" y="45244"/>
                </a:cubicBezTo>
                <a:cubicBezTo>
                  <a:pt x="727075" y="46435"/>
                  <a:pt x="785813" y="53975"/>
                  <a:pt x="833438" y="52388"/>
                </a:cubicBezTo>
                <a:cubicBezTo>
                  <a:pt x="881063" y="50801"/>
                  <a:pt x="950119" y="35719"/>
                  <a:pt x="950119" y="35719"/>
                </a:cubicBezTo>
                <a:lnTo>
                  <a:pt x="1069181" y="19050"/>
                </a:lnTo>
                <a:cubicBezTo>
                  <a:pt x="1102518" y="15081"/>
                  <a:pt x="1169137" y="0"/>
                  <a:pt x="1169137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49939" y="3646570"/>
            <a:ext cx="0" cy="1209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9552" y="3765997"/>
            <a:ext cx="717751" cy="1240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257303" y="3890007"/>
            <a:ext cx="0" cy="1209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57438" y="3944775"/>
            <a:ext cx="0" cy="10648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644775" y="4814967"/>
            <a:ext cx="86519" cy="221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626689" y="4814967"/>
            <a:ext cx="21261" cy="91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726780" y="4581128"/>
            <a:ext cx="910539" cy="3207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Полилиния 2064"/>
          <p:cNvSpPr/>
          <p:nvPr/>
        </p:nvSpPr>
        <p:spPr>
          <a:xfrm>
            <a:off x="1522583" y="4539386"/>
            <a:ext cx="658641" cy="699365"/>
          </a:xfrm>
          <a:custGeom>
            <a:avLst/>
            <a:gdLst>
              <a:gd name="connsiteX0" fmla="*/ 210750 w 636200"/>
              <a:gd name="connsiteY0" fmla="*/ 45315 h 661317"/>
              <a:gd name="connsiteX1" fmla="*/ 140900 w 636200"/>
              <a:gd name="connsiteY1" fmla="*/ 19915 h 661317"/>
              <a:gd name="connsiteX2" fmla="*/ 105975 w 636200"/>
              <a:gd name="connsiteY2" fmla="*/ 7215 h 661317"/>
              <a:gd name="connsiteX3" fmla="*/ 67875 w 636200"/>
              <a:gd name="connsiteY3" fmla="*/ 865 h 661317"/>
              <a:gd name="connsiteX4" fmla="*/ 20250 w 636200"/>
              <a:gd name="connsiteY4" fmla="*/ 26265 h 661317"/>
              <a:gd name="connsiteX5" fmla="*/ 17075 w 636200"/>
              <a:gd name="connsiteY5" fmla="*/ 134215 h 661317"/>
              <a:gd name="connsiteX6" fmla="*/ 1200 w 636200"/>
              <a:gd name="connsiteY6" fmla="*/ 223115 h 661317"/>
              <a:gd name="connsiteX7" fmla="*/ 7550 w 636200"/>
              <a:gd name="connsiteY7" fmla="*/ 283440 h 661317"/>
              <a:gd name="connsiteX8" fmla="*/ 58350 w 636200"/>
              <a:gd name="connsiteY8" fmla="*/ 353290 h 661317"/>
              <a:gd name="connsiteX9" fmla="*/ 74225 w 636200"/>
              <a:gd name="connsiteY9" fmla="*/ 451715 h 661317"/>
              <a:gd name="connsiteX10" fmla="*/ 86925 w 636200"/>
              <a:gd name="connsiteY10" fmla="*/ 512040 h 661317"/>
              <a:gd name="connsiteX11" fmla="*/ 134550 w 636200"/>
              <a:gd name="connsiteY11" fmla="*/ 566015 h 661317"/>
              <a:gd name="connsiteX12" fmla="*/ 252025 w 636200"/>
              <a:gd name="connsiteY12" fmla="*/ 616815 h 661317"/>
              <a:gd name="connsiteX13" fmla="*/ 372675 w 636200"/>
              <a:gd name="connsiteY13" fmla="*/ 654915 h 661317"/>
              <a:gd name="connsiteX14" fmla="*/ 436175 w 636200"/>
              <a:gd name="connsiteY14" fmla="*/ 661265 h 661317"/>
              <a:gd name="connsiteX15" fmla="*/ 493325 w 636200"/>
              <a:gd name="connsiteY15" fmla="*/ 654915 h 661317"/>
              <a:gd name="connsiteX16" fmla="*/ 550475 w 636200"/>
              <a:gd name="connsiteY16" fmla="*/ 626340 h 661317"/>
              <a:gd name="connsiteX17" fmla="*/ 636200 w 636200"/>
              <a:gd name="connsiteY17" fmla="*/ 639040 h 661317"/>
              <a:gd name="connsiteX0" fmla="*/ 210750 w 626675"/>
              <a:gd name="connsiteY0" fmla="*/ 45315 h 677140"/>
              <a:gd name="connsiteX1" fmla="*/ 140900 w 626675"/>
              <a:gd name="connsiteY1" fmla="*/ 19915 h 677140"/>
              <a:gd name="connsiteX2" fmla="*/ 105975 w 626675"/>
              <a:gd name="connsiteY2" fmla="*/ 7215 h 677140"/>
              <a:gd name="connsiteX3" fmla="*/ 67875 w 626675"/>
              <a:gd name="connsiteY3" fmla="*/ 865 h 677140"/>
              <a:gd name="connsiteX4" fmla="*/ 20250 w 626675"/>
              <a:gd name="connsiteY4" fmla="*/ 26265 h 677140"/>
              <a:gd name="connsiteX5" fmla="*/ 17075 w 626675"/>
              <a:gd name="connsiteY5" fmla="*/ 134215 h 677140"/>
              <a:gd name="connsiteX6" fmla="*/ 1200 w 626675"/>
              <a:gd name="connsiteY6" fmla="*/ 223115 h 677140"/>
              <a:gd name="connsiteX7" fmla="*/ 7550 w 626675"/>
              <a:gd name="connsiteY7" fmla="*/ 283440 h 677140"/>
              <a:gd name="connsiteX8" fmla="*/ 58350 w 626675"/>
              <a:gd name="connsiteY8" fmla="*/ 353290 h 677140"/>
              <a:gd name="connsiteX9" fmla="*/ 74225 w 626675"/>
              <a:gd name="connsiteY9" fmla="*/ 451715 h 677140"/>
              <a:gd name="connsiteX10" fmla="*/ 86925 w 626675"/>
              <a:gd name="connsiteY10" fmla="*/ 512040 h 677140"/>
              <a:gd name="connsiteX11" fmla="*/ 134550 w 626675"/>
              <a:gd name="connsiteY11" fmla="*/ 566015 h 677140"/>
              <a:gd name="connsiteX12" fmla="*/ 252025 w 626675"/>
              <a:gd name="connsiteY12" fmla="*/ 616815 h 677140"/>
              <a:gd name="connsiteX13" fmla="*/ 372675 w 626675"/>
              <a:gd name="connsiteY13" fmla="*/ 654915 h 677140"/>
              <a:gd name="connsiteX14" fmla="*/ 436175 w 626675"/>
              <a:gd name="connsiteY14" fmla="*/ 661265 h 677140"/>
              <a:gd name="connsiteX15" fmla="*/ 493325 w 626675"/>
              <a:gd name="connsiteY15" fmla="*/ 654915 h 677140"/>
              <a:gd name="connsiteX16" fmla="*/ 550475 w 626675"/>
              <a:gd name="connsiteY16" fmla="*/ 626340 h 677140"/>
              <a:gd name="connsiteX17" fmla="*/ 626675 w 626675"/>
              <a:gd name="connsiteY17" fmla="*/ 677140 h 677140"/>
              <a:gd name="connsiteX0" fmla="*/ 210750 w 655250"/>
              <a:gd name="connsiteY0" fmla="*/ 45315 h 699365"/>
              <a:gd name="connsiteX1" fmla="*/ 140900 w 655250"/>
              <a:gd name="connsiteY1" fmla="*/ 19915 h 699365"/>
              <a:gd name="connsiteX2" fmla="*/ 105975 w 655250"/>
              <a:gd name="connsiteY2" fmla="*/ 7215 h 699365"/>
              <a:gd name="connsiteX3" fmla="*/ 67875 w 655250"/>
              <a:gd name="connsiteY3" fmla="*/ 865 h 699365"/>
              <a:gd name="connsiteX4" fmla="*/ 20250 w 655250"/>
              <a:gd name="connsiteY4" fmla="*/ 26265 h 699365"/>
              <a:gd name="connsiteX5" fmla="*/ 17075 w 655250"/>
              <a:gd name="connsiteY5" fmla="*/ 134215 h 699365"/>
              <a:gd name="connsiteX6" fmla="*/ 1200 w 655250"/>
              <a:gd name="connsiteY6" fmla="*/ 223115 h 699365"/>
              <a:gd name="connsiteX7" fmla="*/ 7550 w 655250"/>
              <a:gd name="connsiteY7" fmla="*/ 283440 h 699365"/>
              <a:gd name="connsiteX8" fmla="*/ 58350 w 655250"/>
              <a:gd name="connsiteY8" fmla="*/ 353290 h 699365"/>
              <a:gd name="connsiteX9" fmla="*/ 74225 w 655250"/>
              <a:gd name="connsiteY9" fmla="*/ 451715 h 699365"/>
              <a:gd name="connsiteX10" fmla="*/ 86925 w 655250"/>
              <a:gd name="connsiteY10" fmla="*/ 512040 h 699365"/>
              <a:gd name="connsiteX11" fmla="*/ 134550 w 655250"/>
              <a:gd name="connsiteY11" fmla="*/ 566015 h 699365"/>
              <a:gd name="connsiteX12" fmla="*/ 252025 w 655250"/>
              <a:gd name="connsiteY12" fmla="*/ 616815 h 699365"/>
              <a:gd name="connsiteX13" fmla="*/ 372675 w 655250"/>
              <a:gd name="connsiteY13" fmla="*/ 654915 h 699365"/>
              <a:gd name="connsiteX14" fmla="*/ 436175 w 655250"/>
              <a:gd name="connsiteY14" fmla="*/ 661265 h 699365"/>
              <a:gd name="connsiteX15" fmla="*/ 493325 w 655250"/>
              <a:gd name="connsiteY15" fmla="*/ 654915 h 699365"/>
              <a:gd name="connsiteX16" fmla="*/ 550475 w 655250"/>
              <a:gd name="connsiteY16" fmla="*/ 626340 h 699365"/>
              <a:gd name="connsiteX17" fmla="*/ 655250 w 655250"/>
              <a:gd name="connsiteY17" fmla="*/ 699365 h 699365"/>
              <a:gd name="connsiteX0" fmla="*/ 213793 w 658293"/>
              <a:gd name="connsiteY0" fmla="*/ 45315 h 699365"/>
              <a:gd name="connsiteX1" fmla="*/ 143943 w 658293"/>
              <a:gd name="connsiteY1" fmla="*/ 19915 h 699365"/>
              <a:gd name="connsiteX2" fmla="*/ 109018 w 658293"/>
              <a:gd name="connsiteY2" fmla="*/ 7215 h 699365"/>
              <a:gd name="connsiteX3" fmla="*/ 70918 w 658293"/>
              <a:gd name="connsiteY3" fmla="*/ 865 h 699365"/>
              <a:gd name="connsiteX4" fmla="*/ 23293 w 658293"/>
              <a:gd name="connsiteY4" fmla="*/ 26265 h 699365"/>
              <a:gd name="connsiteX5" fmla="*/ 1068 w 658293"/>
              <a:gd name="connsiteY5" fmla="*/ 127865 h 699365"/>
              <a:gd name="connsiteX6" fmla="*/ 4243 w 658293"/>
              <a:gd name="connsiteY6" fmla="*/ 223115 h 699365"/>
              <a:gd name="connsiteX7" fmla="*/ 10593 w 658293"/>
              <a:gd name="connsiteY7" fmla="*/ 283440 h 699365"/>
              <a:gd name="connsiteX8" fmla="*/ 61393 w 658293"/>
              <a:gd name="connsiteY8" fmla="*/ 353290 h 699365"/>
              <a:gd name="connsiteX9" fmla="*/ 77268 w 658293"/>
              <a:gd name="connsiteY9" fmla="*/ 451715 h 699365"/>
              <a:gd name="connsiteX10" fmla="*/ 89968 w 658293"/>
              <a:gd name="connsiteY10" fmla="*/ 512040 h 699365"/>
              <a:gd name="connsiteX11" fmla="*/ 137593 w 658293"/>
              <a:gd name="connsiteY11" fmla="*/ 566015 h 699365"/>
              <a:gd name="connsiteX12" fmla="*/ 255068 w 658293"/>
              <a:gd name="connsiteY12" fmla="*/ 616815 h 699365"/>
              <a:gd name="connsiteX13" fmla="*/ 375718 w 658293"/>
              <a:gd name="connsiteY13" fmla="*/ 654915 h 699365"/>
              <a:gd name="connsiteX14" fmla="*/ 439218 w 658293"/>
              <a:gd name="connsiteY14" fmla="*/ 661265 h 699365"/>
              <a:gd name="connsiteX15" fmla="*/ 496368 w 658293"/>
              <a:gd name="connsiteY15" fmla="*/ 654915 h 699365"/>
              <a:gd name="connsiteX16" fmla="*/ 553518 w 658293"/>
              <a:gd name="connsiteY16" fmla="*/ 626340 h 699365"/>
              <a:gd name="connsiteX17" fmla="*/ 658293 w 658293"/>
              <a:gd name="connsiteY17" fmla="*/ 699365 h 699365"/>
              <a:gd name="connsiteX0" fmla="*/ 214141 w 658641"/>
              <a:gd name="connsiteY0" fmla="*/ 45315 h 699365"/>
              <a:gd name="connsiteX1" fmla="*/ 144291 w 658641"/>
              <a:gd name="connsiteY1" fmla="*/ 19915 h 699365"/>
              <a:gd name="connsiteX2" fmla="*/ 109366 w 658641"/>
              <a:gd name="connsiteY2" fmla="*/ 7215 h 699365"/>
              <a:gd name="connsiteX3" fmla="*/ 71266 w 658641"/>
              <a:gd name="connsiteY3" fmla="*/ 865 h 699365"/>
              <a:gd name="connsiteX4" fmla="*/ 23641 w 658641"/>
              <a:gd name="connsiteY4" fmla="*/ 26265 h 699365"/>
              <a:gd name="connsiteX5" fmla="*/ 1416 w 658641"/>
              <a:gd name="connsiteY5" fmla="*/ 127865 h 699365"/>
              <a:gd name="connsiteX6" fmla="*/ 4591 w 658641"/>
              <a:gd name="connsiteY6" fmla="*/ 223115 h 699365"/>
              <a:gd name="connsiteX7" fmla="*/ 23641 w 658641"/>
              <a:gd name="connsiteY7" fmla="*/ 280265 h 699365"/>
              <a:gd name="connsiteX8" fmla="*/ 61741 w 658641"/>
              <a:gd name="connsiteY8" fmla="*/ 353290 h 699365"/>
              <a:gd name="connsiteX9" fmla="*/ 77616 w 658641"/>
              <a:gd name="connsiteY9" fmla="*/ 451715 h 699365"/>
              <a:gd name="connsiteX10" fmla="*/ 90316 w 658641"/>
              <a:gd name="connsiteY10" fmla="*/ 512040 h 699365"/>
              <a:gd name="connsiteX11" fmla="*/ 137941 w 658641"/>
              <a:gd name="connsiteY11" fmla="*/ 566015 h 699365"/>
              <a:gd name="connsiteX12" fmla="*/ 255416 w 658641"/>
              <a:gd name="connsiteY12" fmla="*/ 616815 h 699365"/>
              <a:gd name="connsiteX13" fmla="*/ 376066 w 658641"/>
              <a:gd name="connsiteY13" fmla="*/ 654915 h 699365"/>
              <a:gd name="connsiteX14" fmla="*/ 439566 w 658641"/>
              <a:gd name="connsiteY14" fmla="*/ 661265 h 699365"/>
              <a:gd name="connsiteX15" fmla="*/ 496716 w 658641"/>
              <a:gd name="connsiteY15" fmla="*/ 654915 h 699365"/>
              <a:gd name="connsiteX16" fmla="*/ 553866 w 658641"/>
              <a:gd name="connsiteY16" fmla="*/ 626340 h 699365"/>
              <a:gd name="connsiteX17" fmla="*/ 658641 w 658641"/>
              <a:gd name="connsiteY17" fmla="*/ 699365 h 699365"/>
              <a:gd name="connsiteX0" fmla="*/ 214141 w 658641"/>
              <a:gd name="connsiteY0" fmla="*/ 45315 h 699365"/>
              <a:gd name="connsiteX1" fmla="*/ 144291 w 658641"/>
              <a:gd name="connsiteY1" fmla="*/ 19915 h 699365"/>
              <a:gd name="connsiteX2" fmla="*/ 109366 w 658641"/>
              <a:gd name="connsiteY2" fmla="*/ 7215 h 699365"/>
              <a:gd name="connsiteX3" fmla="*/ 71266 w 658641"/>
              <a:gd name="connsiteY3" fmla="*/ 865 h 699365"/>
              <a:gd name="connsiteX4" fmla="*/ 23641 w 658641"/>
              <a:gd name="connsiteY4" fmla="*/ 26265 h 699365"/>
              <a:gd name="connsiteX5" fmla="*/ 1416 w 658641"/>
              <a:gd name="connsiteY5" fmla="*/ 127865 h 699365"/>
              <a:gd name="connsiteX6" fmla="*/ 4591 w 658641"/>
              <a:gd name="connsiteY6" fmla="*/ 223115 h 699365"/>
              <a:gd name="connsiteX7" fmla="*/ 23641 w 658641"/>
              <a:gd name="connsiteY7" fmla="*/ 280265 h 699365"/>
              <a:gd name="connsiteX8" fmla="*/ 61741 w 658641"/>
              <a:gd name="connsiteY8" fmla="*/ 353290 h 699365"/>
              <a:gd name="connsiteX9" fmla="*/ 77616 w 658641"/>
              <a:gd name="connsiteY9" fmla="*/ 451715 h 699365"/>
              <a:gd name="connsiteX10" fmla="*/ 90316 w 658641"/>
              <a:gd name="connsiteY10" fmla="*/ 512040 h 699365"/>
              <a:gd name="connsiteX11" fmla="*/ 137941 w 658641"/>
              <a:gd name="connsiteY11" fmla="*/ 566015 h 699365"/>
              <a:gd name="connsiteX12" fmla="*/ 255416 w 658641"/>
              <a:gd name="connsiteY12" fmla="*/ 616815 h 699365"/>
              <a:gd name="connsiteX13" fmla="*/ 376066 w 658641"/>
              <a:gd name="connsiteY13" fmla="*/ 654915 h 699365"/>
              <a:gd name="connsiteX14" fmla="*/ 439566 w 658641"/>
              <a:gd name="connsiteY14" fmla="*/ 661265 h 699365"/>
              <a:gd name="connsiteX15" fmla="*/ 496716 w 658641"/>
              <a:gd name="connsiteY15" fmla="*/ 654915 h 699365"/>
              <a:gd name="connsiteX16" fmla="*/ 576091 w 658641"/>
              <a:gd name="connsiteY16" fmla="*/ 626340 h 699365"/>
              <a:gd name="connsiteX17" fmla="*/ 658641 w 658641"/>
              <a:gd name="connsiteY17" fmla="*/ 699365 h 69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8641" h="699365">
                <a:moveTo>
                  <a:pt x="214141" y="45315"/>
                </a:moveTo>
                <a:lnTo>
                  <a:pt x="144291" y="19915"/>
                </a:lnTo>
                <a:cubicBezTo>
                  <a:pt x="126829" y="13565"/>
                  <a:pt x="121537" y="10390"/>
                  <a:pt x="109366" y="7215"/>
                </a:cubicBezTo>
                <a:cubicBezTo>
                  <a:pt x="97195" y="4040"/>
                  <a:pt x="85553" y="-2310"/>
                  <a:pt x="71266" y="865"/>
                </a:cubicBezTo>
                <a:cubicBezTo>
                  <a:pt x="56979" y="4040"/>
                  <a:pt x="35283" y="5098"/>
                  <a:pt x="23641" y="26265"/>
                </a:cubicBezTo>
                <a:cubicBezTo>
                  <a:pt x="11999" y="47432"/>
                  <a:pt x="4591" y="95057"/>
                  <a:pt x="1416" y="127865"/>
                </a:cubicBezTo>
                <a:cubicBezTo>
                  <a:pt x="-1759" y="160673"/>
                  <a:pt x="887" y="197715"/>
                  <a:pt x="4591" y="223115"/>
                </a:cubicBezTo>
                <a:cubicBezTo>
                  <a:pt x="8295" y="248515"/>
                  <a:pt x="14116" y="258569"/>
                  <a:pt x="23641" y="280265"/>
                </a:cubicBezTo>
                <a:cubicBezTo>
                  <a:pt x="33166" y="301961"/>
                  <a:pt x="52745" y="324715"/>
                  <a:pt x="61741" y="353290"/>
                </a:cubicBezTo>
                <a:cubicBezTo>
                  <a:pt x="70737" y="381865"/>
                  <a:pt x="72854" y="425257"/>
                  <a:pt x="77616" y="451715"/>
                </a:cubicBezTo>
                <a:cubicBezTo>
                  <a:pt x="82378" y="478173"/>
                  <a:pt x="80262" y="492990"/>
                  <a:pt x="90316" y="512040"/>
                </a:cubicBezTo>
                <a:cubicBezTo>
                  <a:pt x="100370" y="531090"/>
                  <a:pt x="110424" y="548553"/>
                  <a:pt x="137941" y="566015"/>
                </a:cubicBezTo>
                <a:cubicBezTo>
                  <a:pt x="165458" y="583478"/>
                  <a:pt x="215729" y="601998"/>
                  <a:pt x="255416" y="616815"/>
                </a:cubicBezTo>
                <a:cubicBezTo>
                  <a:pt x="295103" y="631632"/>
                  <a:pt x="345374" y="647507"/>
                  <a:pt x="376066" y="654915"/>
                </a:cubicBezTo>
                <a:cubicBezTo>
                  <a:pt x="406758" y="662323"/>
                  <a:pt x="419458" y="661265"/>
                  <a:pt x="439566" y="661265"/>
                </a:cubicBezTo>
                <a:cubicBezTo>
                  <a:pt x="459674" y="661265"/>
                  <a:pt x="473962" y="660736"/>
                  <a:pt x="496716" y="654915"/>
                </a:cubicBezTo>
                <a:cubicBezTo>
                  <a:pt x="519470" y="649094"/>
                  <a:pt x="549104" y="618932"/>
                  <a:pt x="576091" y="626340"/>
                </a:cubicBezTo>
                <a:cubicBezTo>
                  <a:pt x="603078" y="633748"/>
                  <a:pt x="640649" y="696190"/>
                  <a:pt x="658641" y="699365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7" name="Полилиния 2066"/>
          <p:cNvSpPr/>
          <p:nvPr/>
        </p:nvSpPr>
        <p:spPr>
          <a:xfrm>
            <a:off x="2155825" y="4854574"/>
            <a:ext cx="977900" cy="406455"/>
          </a:xfrm>
          <a:custGeom>
            <a:avLst/>
            <a:gdLst>
              <a:gd name="connsiteX0" fmla="*/ 0 w 949325"/>
              <a:gd name="connsiteY0" fmla="*/ 390525 h 406588"/>
              <a:gd name="connsiteX1" fmla="*/ 101600 w 949325"/>
              <a:gd name="connsiteY1" fmla="*/ 406400 h 406588"/>
              <a:gd name="connsiteX2" fmla="*/ 225425 w 949325"/>
              <a:gd name="connsiteY2" fmla="*/ 381000 h 406588"/>
              <a:gd name="connsiteX3" fmla="*/ 317500 w 949325"/>
              <a:gd name="connsiteY3" fmla="*/ 333375 h 406588"/>
              <a:gd name="connsiteX4" fmla="*/ 393700 w 949325"/>
              <a:gd name="connsiteY4" fmla="*/ 279400 h 406588"/>
              <a:gd name="connsiteX5" fmla="*/ 393700 w 949325"/>
              <a:gd name="connsiteY5" fmla="*/ 279400 h 406588"/>
              <a:gd name="connsiteX6" fmla="*/ 406400 w 949325"/>
              <a:gd name="connsiteY6" fmla="*/ 257175 h 406588"/>
              <a:gd name="connsiteX7" fmla="*/ 498475 w 949325"/>
              <a:gd name="connsiteY7" fmla="*/ 206375 h 406588"/>
              <a:gd name="connsiteX8" fmla="*/ 809625 w 949325"/>
              <a:gd name="connsiteY8" fmla="*/ 22225 h 406588"/>
              <a:gd name="connsiteX9" fmla="*/ 885825 w 949325"/>
              <a:gd name="connsiteY9" fmla="*/ 15875 h 406588"/>
              <a:gd name="connsiteX10" fmla="*/ 949325 w 949325"/>
              <a:gd name="connsiteY10" fmla="*/ 0 h 406588"/>
              <a:gd name="connsiteX0" fmla="*/ 0 w 977900"/>
              <a:gd name="connsiteY0" fmla="*/ 374650 h 406455"/>
              <a:gd name="connsiteX1" fmla="*/ 130175 w 977900"/>
              <a:gd name="connsiteY1" fmla="*/ 406400 h 406455"/>
              <a:gd name="connsiteX2" fmla="*/ 254000 w 977900"/>
              <a:gd name="connsiteY2" fmla="*/ 381000 h 406455"/>
              <a:gd name="connsiteX3" fmla="*/ 346075 w 977900"/>
              <a:gd name="connsiteY3" fmla="*/ 333375 h 406455"/>
              <a:gd name="connsiteX4" fmla="*/ 422275 w 977900"/>
              <a:gd name="connsiteY4" fmla="*/ 279400 h 406455"/>
              <a:gd name="connsiteX5" fmla="*/ 422275 w 977900"/>
              <a:gd name="connsiteY5" fmla="*/ 279400 h 406455"/>
              <a:gd name="connsiteX6" fmla="*/ 434975 w 977900"/>
              <a:gd name="connsiteY6" fmla="*/ 257175 h 406455"/>
              <a:gd name="connsiteX7" fmla="*/ 527050 w 977900"/>
              <a:gd name="connsiteY7" fmla="*/ 206375 h 406455"/>
              <a:gd name="connsiteX8" fmla="*/ 838200 w 977900"/>
              <a:gd name="connsiteY8" fmla="*/ 22225 h 406455"/>
              <a:gd name="connsiteX9" fmla="*/ 914400 w 977900"/>
              <a:gd name="connsiteY9" fmla="*/ 15875 h 406455"/>
              <a:gd name="connsiteX10" fmla="*/ 977900 w 977900"/>
              <a:gd name="connsiteY10" fmla="*/ 0 h 40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900" h="406455">
                <a:moveTo>
                  <a:pt x="0" y="374650"/>
                </a:moveTo>
                <a:cubicBezTo>
                  <a:pt x="32014" y="383381"/>
                  <a:pt x="87842" y="405342"/>
                  <a:pt x="130175" y="406400"/>
                </a:cubicBezTo>
                <a:cubicBezTo>
                  <a:pt x="172508" y="407458"/>
                  <a:pt x="218017" y="393171"/>
                  <a:pt x="254000" y="381000"/>
                </a:cubicBezTo>
                <a:cubicBezTo>
                  <a:pt x="289983" y="368829"/>
                  <a:pt x="318029" y="350308"/>
                  <a:pt x="346075" y="333375"/>
                </a:cubicBezTo>
                <a:cubicBezTo>
                  <a:pt x="374121" y="316442"/>
                  <a:pt x="422275" y="279400"/>
                  <a:pt x="422275" y="279400"/>
                </a:cubicBezTo>
                <a:lnTo>
                  <a:pt x="422275" y="279400"/>
                </a:lnTo>
                <a:cubicBezTo>
                  <a:pt x="424392" y="275696"/>
                  <a:pt x="417513" y="269346"/>
                  <a:pt x="434975" y="257175"/>
                </a:cubicBezTo>
                <a:cubicBezTo>
                  <a:pt x="452437" y="245004"/>
                  <a:pt x="527050" y="206375"/>
                  <a:pt x="527050" y="206375"/>
                </a:cubicBezTo>
                <a:cubicBezTo>
                  <a:pt x="594254" y="167217"/>
                  <a:pt x="773642" y="53975"/>
                  <a:pt x="838200" y="22225"/>
                </a:cubicBezTo>
                <a:cubicBezTo>
                  <a:pt x="902758" y="-9525"/>
                  <a:pt x="891117" y="19579"/>
                  <a:pt x="914400" y="15875"/>
                </a:cubicBezTo>
                <a:cubicBezTo>
                  <a:pt x="937683" y="12171"/>
                  <a:pt x="957791" y="6085"/>
                  <a:pt x="977900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62000" y="3950494"/>
            <a:ext cx="495303" cy="60486"/>
          </a:xfrm>
          <a:custGeom>
            <a:avLst/>
            <a:gdLst>
              <a:gd name="connsiteX0" fmla="*/ 0 w 435769"/>
              <a:gd name="connsiteY0" fmla="*/ 0 h 52387"/>
              <a:gd name="connsiteX1" fmla="*/ 64294 w 435769"/>
              <a:gd name="connsiteY1" fmla="*/ 7144 h 52387"/>
              <a:gd name="connsiteX2" fmla="*/ 88106 w 435769"/>
              <a:gd name="connsiteY2" fmla="*/ 9525 h 52387"/>
              <a:gd name="connsiteX3" fmla="*/ 92869 w 435769"/>
              <a:gd name="connsiteY3" fmla="*/ 28575 h 52387"/>
              <a:gd name="connsiteX4" fmla="*/ 121444 w 435769"/>
              <a:gd name="connsiteY4" fmla="*/ 28575 h 52387"/>
              <a:gd name="connsiteX5" fmla="*/ 435769 w 435769"/>
              <a:gd name="connsiteY5" fmla="*/ 52387 h 52387"/>
              <a:gd name="connsiteX0" fmla="*/ 0 w 435769"/>
              <a:gd name="connsiteY0" fmla="*/ 0 h 52387"/>
              <a:gd name="connsiteX1" fmla="*/ 64294 w 435769"/>
              <a:gd name="connsiteY1" fmla="*/ 7144 h 52387"/>
              <a:gd name="connsiteX2" fmla="*/ 88106 w 435769"/>
              <a:gd name="connsiteY2" fmla="*/ 9525 h 52387"/>
              <a:gd name="connsiteX3" fmla="*/ 92869 w 435769"/>
              <a:gd name="connsiteY3" fmla="*/ 28575 h 52387"/>
              <a:gd name="connsiteX4" fmla="*/ 159544 w 435769"/>
              <a:gd name="connsiteY4" fmla="*/ 35719 h 52387"/>
              <a:gd name="connsiteX5" fmla="*/ 435769 w 435769"/>
              <a:gd name="connsiteY5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69" h="52387">
                <a:moveTo>
                  <a:pt x="0" y="0"/>
                </a:moveTo>
                <a:lnTo>
                  <a:pt x="64294" y="7144"/>
                </a:lnTo>
                <a:cubicBezTo>
                  <a:pt x="78978" y="8732"/>
                  <a:pt x="83344" y="5953"/>
                  <a:pt x="88106" y="9525"/>
                </a:cubicBezTo>
                <a:cubicBezTo>
                  <a:pt x="92868" y="13097"/>
                  <a:pt x="80963" y="24209"/>
                  <a:pt x="92869" y="28575"/>
                </a:cubicBezTo>
                <a:cubicBezTo>
                  <a:pt x="104775" y="32941"/>
                  <a:pt x="159544" y="35719"/>
                  <a:pt x="159544" y="35719"/>
                </a:cubicBezTo>
                <a:lnTo>
                  <a:pt x="435769" y="52387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52475" y="4054474"/>
            <a:ext cx="641350" cy="230187"/>
          </a:xfrm>
          <a:custGeom>
            <a:avLst/>
            <a:gdLst>
              <a:gd name="connsiteX0" fmla="*/ 0 w 641350"/>
              <a:gd name="connsiteY0" fmla="*/ 0 h 234950"/>
              <a:gd name="connsiteX1" fmla="*/ 336550 w 641350"/>
              <a:gd name="connsiteY1" fmla="*/ 104775 h 234950"/>
              <a:gd name="connsiteX2" fmla="*/ 400050 w 641350"/>
              <a:gd name="connsiteY2" fmla="*/ 123825 h 234950"/>
              <a:gd name="connsiteX3" fmla="*/ 396875 w 641350"/>
              <a:gd name="connsiteY3" fmla="*/ 142875 h 234950"/>
              <a:gd name="connsiteX4" fmla="*/ 428625 w 641350"/>
              <a:gd name="connsiteY4" fmla="*/ 155575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336550 w 641350"/>
              <a:gd name="connsiteY1" fmla="*/ 104775 h 234950"/>
              <a:gd name="connsiteX2" fmla="*/ 400050 w 641350"/>
              <a:gd name="connsiteY2" fmla="*/ 123825 h 234950"/>
              <a:gd name="connsiteX3" fmla="*/ 392113 w 641350"/>
              <a:gd name="connsiteY3" fmla="*/ 150018 h 234950"/>
              <a:gd name="connsiteX4" fmla="*/ 428625 w 641350"/>
              <a:gd name="connsiteY4" fmla="*/ 155575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336550 w 641350"/>
              <a:gd name="connsiteY1" fmla="*/ 104775 h 234950"/>
              <a:gd name="connsiteX2" fmla="*/ 400050 w 641350"/>
              <a:gd name="connsiteY2" fmla="*/ 123825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269875 w 641350"/>
              <a:gd name="connsiteY1" fmla="*/ 78582 h 234950"/>
              <a:gd name="connsiteX2" fmla="*/ 400050 w 641350"/>
              <a:gd name="connsiteY2" fmla="*/ 123825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255587 w 641350"/>
              <a:gd name="connsiteY1" fmla="*/ 78582 h 234950"/>
              <a:gd name="connsiteX2" fmla="*/ 400050 w 641350"/>
              <a:gd name="connsiteY2" fmla="*/ 123825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255587 w 641350"/>
              <a:gd name="connsiteY1" fmla="*/ 78582 h 234950"/>
              <a:gd name="connsiteX2" fmla="*/ 385762 w 641350"/>
              <a:gd name="connsiteY2" fmla="*/ 119062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4950"/>
              <a:gd name="connsiteX1" fmla="*/ 255587 w 641350"/>
              <a:gd name="connsiteY1" fmla="*/ 78582 h 234950"/>
              <a:gd name="connsiteX2" fmla="*/ 385762 w 641350"/>
              <a:gd name="connsiteY2" fmla="*/ 119062 h 234950"/>
              <a:gd name="connsiteX3" fmla="*/ 392113 w 641350"/>
              <a:gd name="connsiteY3" fmla="*/ 150018 h 234950"/>
              <a:gd name="connsiteX4" fmla="*/ 497681 w 641350"/>
              <a:gd name="connsiteY4" fmla="*/ 184150 h 234950"/>
              <a:gd name="connsiteX5" fmla="*/ 641350 w 641350"/>
              <a:gd name="connsiteY5" fmla="*/ 234950 h 234950"/>
              <a:gd name="connsiteX0" fmla="*/ 0 w 641350"/>
              <a:gd name="connsiteY0" fmla="*/ 0 h 230187"/>
              <a:gd name="connsiteX1" fmla="*/ 255587 w 641350"/>
              <a:gd name="connsiteY1" fmla="*/ 78582 h 230187"/>
              <a:gd name="connsiteX2" fmla="*/ 385762 w 641350"/>
              <a:gd name="connsiteY2" fmla="*/ 119062 h 230187"/>
              <a:gd name="connsiteX3" fmla="*/ 392113 w 641350"/>
              <a:gd name="connsiteY3" fmla="*/ 150018 h 230187"/>
              <a:gd name="connsiteX4" fmla="*/ 497681 w 641350"/>
              <a:gd name="connsiteY4" fmla="*/ 184150 h 230187"/>
              <a:gd name="connsiteX5" fmla="*/ 641350 w 641350"/>
              <a:gd name="connsiteY5" fmla="*/ 230187 h 23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350" h="230187">
                <a:moveTo>
                  <a:pt x="0" y="0"/>
                </a:moveTo>
                <a:lnTo>
                  <a:pt x="255587" y="78582"/>
                </a:lnTo>
                <a:cubicBezTo>
                  <a:pt x="319881" y="98426"/>
                  <a:pt x="370152" y="111919"/>
                  <a:pt x="385762" y="119062"/>
                </a:cubicBezTo>
                <a:cubicBezTo>
                  <a:pt x="401372" y="126205"/>
                  <a:pt x="373460" y="139170"/>
                  <a:pt x="392113" y="150018"/>
                </a:cubicBezTo>
                <a:cubicBezTo>
                  <a:pt x="410766" y="160866"/>
                  <a:pt x="456142" y="170789"/>
                  <a:pt x="497681" y="184150"/>
                </a:cubicBezTo>
                <a:cubicBezTo>
                  <a:pt x="539220" y="197511"/>
                  <a:pt x="570442" y="203729"/>
                  <a:pt x="641350" y="230187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393031" y="4283869"/>
            <a:ext cx="609600" cy="214312"/>
          </a:xfrm>
          <a:custGeom>
            <a:avLst/>
            <a:gdLst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35732 w 609600"/>
              <a:gd name="connsiteY4" fmla="*/ 57150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85725 w 609600"/>
              <a:gd name="connsiteY4" fmla="*/ 45244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54769 w 609600"/>
              <a:gd name="connsiteY1" fmla="*/ 11906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35732 w 609600"/>
              <a:gd name="connsiteY5" fmla="*/ 57150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73832 w 609600"/>
              <a:gd name="connsiteY5" fmla="*/ 71438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14300 w 609600"/>
              <a:gd name="connsiteY5" fmla="*/ 52387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7156 w 609600"/>
              <a:gd name="connsiteY4" fmla="*/ 54769 h 214312"/>
              <a:gd name="connsiteX5" fmla="*/ 147638 w 609600"/>
              <a:gd name="connsiteY5" fmla="*/ 66674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09538 w 609600"/>
              <a:gd name="connsiteY4" fmla="*/ 47625 h 214312"/>
              <a:gd name="connsiteX5" fmla="*/ 147638 w 609600"/>
              <a:gd name="connsiteY5" fmla="*/ 66674 h 214312"/>
              <a:gd name="connsiteX6" fmla="*/ 173832 w 609600"/>
              <a:gd name="connsiteY6" fmla="*/ 71438 h 214312"/>
              <a:gd name="connsiteX7" fmla="*/ 295275 w 609600"/>
              <a:gd name="connsiteY7" fmla="*/ 100012 h 214312"/>
              <a:gd name="connsiteX8" fmla="*/ 371475 w 609600"/>
              <a:gd name="connsiteY8" fmla="*/ 121444 h 214312"/>
              <a:gd name="connsiteX9" fmla="*/ 376238 w 609600"/>
              <a:gd name="connsiteY9" fmla="*/ 123825 h 214312"/>
              <a:gd name="connsiteX10" fmla="*/ 371475 w 609600"/>
              <a:gd name="connsiteY10" fmla="*/ 138112 h 214312"/>
              <a:gd name="connsiteX11" fmla="*/ 371475 w 609600"/>
              <a:gd name="connsiteY11" fmla="*/ 140494 h 214312"/>
              <a:gd name="connsiteX12" fmla="*/ 609600 w 609600"/>
              <a:gd name="connsiteY12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47638 w 609600"/>
              <a:gd name="connsiteY4" fmla="*/ 66674 h 214312"/>
              <a:gd name="connsiteX5" fmla="*/ 173832 w 609600"/>
              <a:gd name="connsiteY5" fmla="*/ 71438 h 214312"/>
              <a:gd name="connsiteX6" fmla="*/ 295275 w 609600"/>
              <a:gd name="connsiteY6" fmla="*/ 100012 h 214312"/>
              <a:gd name="connsiteX7" fmla="*/ 371475 w 609600"/>
              <a:gd name="connsiteY7" fmla="*/ 121444 h 214312"/>
              <a:gd name="connsiteX8" fmla="*/ 376238 w 609600"/>
              <a:gd name="connsiteY8" fmla="*/ 123825 h 214312"/>
              <a:gd name="connsiteX9" fmla="*/ 371475 w 609600"/>
              <a:gd name="connsiteY9" fmla="*/ 138112 h 214312"/>
              <a:gd name="connsiteX10" fmla="*/ 371475 w 609600"/>
              <a:gd name="connsiteY10" fmla="*/ 140494 h 214312"/>
              <a:gd name="connsiteX11" fmla="*/ 609600 w 609600"/>
              <a:gd name="connsiteY11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4294 w 609600"/>
              <a:gd name="connsiteY3" fmla="*/ 35719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83344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66675 w 609600"/>
              <a:gd name="connsiteY2" fmla="*/ 14287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1906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6238 w 609600"/>
              <a:gd name="connsiteY7" fmla="*/ 12382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371475 w 609600"/>
              <a:gd name="connsiteY8" fmla="*/ 138112 h 214312"/>
              <a:gd name="connsiteX9" fmla="*/ 371475 w 609600"/>
              <a:gd name="connsiteY9" fmla="*/ 140494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371475 w 609600"/>
              <a:gd name="connsiteY8" fmla="*/ 138112 h 214312"/>
              <a:gd name="connsiteX9" fmla="*/ 419100 w 609600"/>
              <a:gd name="connsiteY9" fmla="*/ 157163 h 214312"/>
              <a:gd name="connsiteX10" fmla="*/ 609600 w 609600"/>
              <a:gd name="connsiteY10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71475 w 609600"/>
              <a:gd name="connsiteY6" fmla="*/ 121444 h 214312"/>
              <a:gd name="connsiteX7" fmla="*/ 373857 w 609600"/>
              <a:gd name="connsiteY7" fmla="*/ 142875 h 214312"/>
              <a:gd name="connsiteX8" fmla="*/ 419100 w 609600"/>
              <a:gd name="connsiteY8" fmla="*/ 157163 h 214312"/>
              <a:gd name="connsiteX9" fmla="*/ 609600 w 609600"/>
              <a:gd name="connsiteY9" fmla="*/ 214312 h 214312"/>
              <a:gd name="connsiteX0" fmla="*/ 0 w 609600"/>
              <a:gd name="connsiteY0" fmla="*/ 0 h 214312"/>
              <a:gd name="connsiteX1" fmla="*/ 38100 w 609600"/>
              <a:gd name="connsiteY1" fmla="*/ 9524 h 214312"/>
              <a:gd name="connsiteX2" fmla="*/ 59531 w 609600"/>
              <a:gd name="connsiteY2" fmla="*/ 19050 h 214312"/>
              <a:gd name="connsiteX3" fmla="*/ 69056 w 609600"/>
              <a:gd name="connsiteY3" fmla="*/ 42863 h 214312"/>
              <a:gd name="connsiteX4" fmla="*/ 173832 w 609600"/>
              <a:gd name="connsiteY4" fmla="*/ 71438 h 214312"/>
              <a:gd name="connsiteX5" fmla="*/ 295275 w 609600"/>
              <a:gd name="connsiteY5" fmla="*/ 100012 h 214312"/>
              <a:gd name="connsiteX6" fmla="*/ 359569 w 609600"/>
              <a:gd name="connsiteY6" fmla="*/ 119062 h 214312"/>
              <a:gd name="connsiteX7" fmla="*/ 373857 w 609600"/>
              <a:gd name="connsiteY7" fmla="*/ 142875 h 214312"/>
              <a:gd name="connsiteX8" fmla="*/ 419100 w 609600"/>
              <a:gd name="connsiteY8" fmla="*/ 157163 h 214312"/>
              <a:gd name="connsiteX9" fmla="*/ 609600 w 609600"/>
              <a:gd name="connsiteY9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" h="214312">
                <a:moveTo>
                  <a:pt x="0" y="0"/>
                </a:moveTo>
                <a:cubicBezTo>
                  <a:pt x="12700" y="3175"/>
                  <a:pt x="28178" y="6349"/>
                  <a:pt x="38100" y="9524"/>
                </a:cubicBezTo>
                <a:cubicBezTo>
                  <a:pt x="48022" y="12699"/>
                  <a:pt x="54372" y="13494"/>
                  <a:pt x="59531" y="19050"/>
                </a:cubicBezTo>
                <a:cubicBezTo>
                  <a:pt x="64690" y="24606"/>
                  <a:pt x="50006" y="34132"/>
                  <a:pt x="69056" y="42863"/>
                </a:cubicBezTo>
                <a:cubicBezTo>
                  <a:pt x="88106" y="51594"/>
                  <a:pt x="136129" y="61913"/>
                  <a:pt x="173832" y="71438"/>
                </a:cubicBezTo>
                <a:cubicBezTo>
                  <a:pt x="211535" y="80963"/>
                  <a:pt x="264319" y="92075"/>
                  <a:pt x="295275" y="100012"/>
                </a:cubicBezTo>
                <a:cubicBezTo>
                  <a:pt x="326231" y="107949"/>
                  <a:pt x="346472" y="111918"/>
                  <a:pt x="359569" y="119062"/>
                </a:cubicBezTo>
                <a:cubicBezTo>
                  <a:pt x="372666" y="126206"/>
                  <a:pt x="363935" y="136525"/>
                  <a:pt x="373857" y="142875"/>
                </a:cubicBezTo>
                <a:cubicBezTo>
                  <a:pt x="383779" y="149225"/>
                  <a:pt x="379810" y="145257"/>
                  <a:pt x="419100" y="157163"/>
                </a:cubicBezTo>
                <a:lnTo>
                  <a:pt x="609600" y="214312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621756" y="4689806"/>
            <a:ext cx="150019" cy="39440"/>
          </a:xfrm>
          <a:custGeom>
            <a:avLst/>
            <a:gdLst>
              <a:gd name="connsiteX0" fmla="*/ 0 w 102394"/>
              <a:gd name="connsiteY0" fmla="*/ 28804 h 38866"/>
              <a:gd name="connsiteX1" fmla="*/ 54769 w 102394"/>
              <a:gd name="connsiteY1" fmla="*/ 38329 h 38866"/>
              <a:gd name="connsiteX2" fmla="*/ 66675 w 102394"/>
              <a:gd name="connsiteY2" fmla="*/ 14516 h 38866"/>
              <a:gd name="connsiteX3" fmla="*/ 66675 w 102394"/>
              <a:gd name="connsiteY3" fmla="*/ 4991 h 38866"/>
              <a:gd name="connsiteX4" fmla="*/ 83344 w 102394"/>
              <a:gd name="connsiteY4" fmla="*/ 229 h 38866"/>
              <a:gd name="connsiteX5" fmla="*/ 102394 w 102394"/>
              <a:gd name="connsiteY5" fmla="*/ 229 h 38866"/>
              <a:gd name="connsiteX0" fmla="*/ 0 w 102394"/>
              <a:gd name="connsiteY0" fmla="*/ 36144 h 46206"/>
              <a:gd name="connsiteX1" fmla="*/ 54769 w 102394"/>
              <a:gd name="connsiteY1" fmla="*/ 45669 h 46206"/>
              <a:gd name="connsiteX2" fmla="*/ 66675 w 102394"/>
              <a:gd name="connsiteY2" fmla="*/ 21856 h 46206"/>
              <a:gd name="connsiteX3" fmla="*/ 66675 w 102394"/>
              <a:gd name="connsiteY3" fmla="*/ 425 h 46206"/>
              <a:gd name="connsiteX4" fmla="*/ 83344 w 102394"/>
              <a:gd name="connsiteY4" fmla="*/ 7569 h 46206"/>
              <a:gd name="connsiteX5" fmla="*/ 102394 w 102394"/>
              <a:gd name="connsiteY5" fmla="*/ 7569 h 46206"/>
              <a:gd name="connsiteX0" fmla="*/ 0 w 102394"/>
              <a:gd name="connsiteY0" fmla="*/ 29634 h 39696"/>
              <a:gd name="connsiteX1" fmla="*/ 54769 w 102394"/>
              <a:gd name="connsiteY1" fmla="*/ 39159 h 39696"/>
              <a:gd name="connsiteX2" fmla="*/ 66675 w 102394"/>
              <a:gd name="connsiteY2" fmla="*/ 15346 h 39696"/>
              <a:gd name="connsiteX3" fmla="*/ 66675 w 102394"/>
              <a:gd name="connsiteY3" fmla="*/ 1059 h 39696"/>
              <a:gd name="connsiteX4" fmla="*/ 83344 w 102394"/>
              <a:gd name="connsiteY4" fmla="*/ 1059 h 39696"/>
              <a:gd name="connsiteX5" fmla="*/ 102394 w 102394"/>
              <a:gd name="connsiteY5" fmla="*/ 1059 h 39696"/>
              <a:gd name="connsiteX0" fmla="*/ 0 w 123825"/>
              <a:gd name="connsiteY0" fmla="*/ 29832 h 39894"/>
              <a:gd name="connsiteX1" fmla="*/ 54769 w 123825"/>
              <a:gd name="connsiteY1" fmla="*/ 39357 h 39894"/>
              <a:gd name="connsiteX2" fmla="*/ 66675 w 123825"/>
              <a:gd name="connsiteY2" fmla="*/ 15544 h 39894"/>
              <a:gd name="connsiteX3" fmla="*/ 66675 w 123825"/>
              <a:gd name="connsiteY3" fmla="*/ 1257 h 39894"/>
              <a:gd name="connsiteX4" fmla="*/ 83344 w 123825"/>
              <a:gd name="connsiteY4" fmla="*/ 1257 h 39894"/>
              <a:gd name="connsiteX5" fmla="*/ 123825 w 123825"/>
              <a:gd name="connsiteY5" fmla="*/ 6020 h 39894"/>
              <a:gd name="connsiteX0" fmla="*/ 0 w 150019"/>
              <a:gd name="connsiteY0" fmla="*/ 22688 h 39440"/>
              <a:gd name="connsiteX1" fmla="*/ 80963 w 150019"/>
              <a:gd name="connsiteY1" fmla="*/ 39357 h 39440"/>
              <a:gd name="connsiteX2" fmla="*/ 92869 w 150019"/>
              <a:gd name="connsiteY2" fmla="*/ 15544 h 39440"/>
              <a:gd name="connsiteX3" fmla="*/ 92869 w 150019"/>
              <a:gd name="connsiteY3" fmla="*/ 1257 h 39440"/>
              <a:gd name="connsiteX4" fmla="*/ 109538 w 150019"/>
              <a:gd name="connsiteY4" fmla="*/ 1257 h 39440"/>
              <a:gd name="connsiteX5" fmla="*/ 150019 w 150019"/>
              <a:gd name="connsiteY5" fmla="*/ 6020 h 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19" h="39440">
                <a:moveTo>
                  <a:pt x="0" y="22688"/>
                </a:moveTo>
                <a:cubicBezTo>
                  <a:pt x="21828" y="28641"/>
                  <a:pt x="65485" y="40548"/>
                  <a:pt x="80963" y="39357"/>
                </a:cubicBezTo>
                <a:cubicBezTo>
                  <a:pt x="96441" y="38166"/>
                  <a:pt x="90885" y="21894"/>
                  <a:pt x="92869" y="15544"/>
                </a:cubicBezTo>
                <a:cubicBezTo>
                  <a:pt x="94853" y="9194"/>
                  <a:pt x="90091" y="3638"/>
                  <a:pt x="92869" y="1257"/>
                </a:cubicBezTo>
                <a:cubicBezTo>
                  <a:pt x="95647" y="-1124"/>
                  <a:pt x="100013" y="463"/>
                  <a:pt x="109538" y="1257"/>
                </a:cubicBezTo>
                <a:cubicBezTo>
                  <a:pt x="119063" y="2051"/>
                  <a:pt x="146844" y="6814"/>
                  <a:pt x="150019" y="602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58" name="Прямая соединительная линия 2057"/>
          <p:cNvCxnSpPr/>
          <p:nvPr/>
        </p:nvCxnSpPr>
        <p:spPr>
          <a:xfrm flipH="1">
            <a:off x="2728913" y="4686836"/>
            <a:ext cx="40481" cy="1472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Полилиния 2059"/>
          <p:cNvSpPr/>
          <p:nvPr/>
        </p:nvSpPr>
        <p:spPr>
          <a:xfrm>
            <a:off x="5724527" y="4264570"/>
            <a:ext cx="479289" cy="178949"/>
          </a:xfrm>
          <a:custGeom>
            <a:avLst/>
            <a:gdLst>
              <a:gd name="connsiteX0" fmla="*/ 0 w 609600"/>
              <a:gd name="connsiteY0" fmla="*/ 154781 h 228334"/>
              <a:gd name="connsiteX1" fmla="*/ 76200 w 609600"/>
              <a:gd name="connsiteY1" fmla="*/ 142875 h 228334"/>
              <a:gd name="connsiteX2" fmla="*/ 121444 w 609600"/>
              <a:gd name="connsiteY2" fmla="*/ 150018 h 228334"/>
              <a:gd name="connsiteX3" fmla="*/ 290513 w 609600"/>
              <a:gd name="connsiteY3" fmla="*/ 216693 h 228334"/>
              <a:gd name="connsiteX4" fmla="*/ 323850 w 609600"/>
              <a:gd name="connsiteY4" fmla="*/ 226218 h 228334"/>
              <a:gd name="connsiteX5" fmla="*/ 383381 w 609600"/>
              <a:gd name="connsiteY5" fmla="*/ 192881 h 228334"/>
              <a:gd name="connsiteX6" fmla="*/ 376238 w 609600"/>
              <a:gd name="connsiteY6" fmla="*/ 176212 h 228334"/>
              <a:gd name="connsiteX7" fmla="*/ 352425 w 609600"/>
              <a:gd name="connsiteY7" fmla="*/ 152400 h 228334"/>
              <a:gd name="connsiteX8" fmla="*/ 376238 w 609600"/>
              <a:gd name="connsiteY8" fmla="*/ 138112 h 228334"/>
              <a:gd name="connsiteX9" fmla="*/ 416719 w 609600"/>
              <a:gd name="connsiteY9" fmla="*/ 104775 h 228334"/>
              <a:gd name="connsiteX10" fmla="*/ 397669 w 609600"/>
              <a:gd name="connsiteY10" fmla="*/ 78581 h 228334"/>
              <a:gd name="connsiteX11" fmla="*/ 445294 w 609600"/>
              <a:gd name="connsiteY11" fmla="*/ 54768 h 228334"/>
              <a:gd name="connsiteX12" fmla="*/ 457200 w 609600"/>
              <a:gd name="connsiteY12" fmla="*/ 66675 h 228334"/>
              <a:gd name="connsiteX13" fmla="*/ 469106 w 609600"/>
              <a:gd name="connsiteY13" fmla="*/ 88106 h 228334"/>
              <a:gd name="connsiteX14" fmla="*/ 609600 w 609600"/>
              <a:gd name="connsiteY14" fmla="*/ 0 h 228334"/>
              <a:gd name="connsiteX0" fmla="*/ 0 w 609600"/>
              <a:gd name="connsiteY0" fmla="*/ 154781 h 228334"/>
              <a:gd name="connsiteX1" fmla="*/ 76200 w 609600"/>
              <a:gd name="connsiteY1" fmla="*/ 142875 h 228334"/>
              <a:gd name="connsiteX2" fmla="*/ 121444 w 609600"/>
              <a:gd name="connsiteY2" fmla="*/ 150018 h 228334"/>
              <a:gd name="connsiteX3" fmla="*/ 290513 w 609600"/>
              <a:gd name="connsiteY3" fmla="*/ 216693 h 228334"/>
              <a:gd name="connsiteX4" fmla="*/ 323850 w 609600"/>
              <a:gd name="connsiteY4" fmla="*/ 226218 h 228334"/>
              <a:gd name="connsiteX5" fmla="*/ 383381 w 609600"/>
              <a:gd name="connsiteY5" fmla="*/ 192881 h 228334"/>
              <a:gd name="connsiteX6" fmla="*/ 376238 w 609600"/>
              <a:gd name="connsiteY6" fmla="*/ 176212 h 228334"/>
              <a:gd name="connsiteX7" fmla="*/ 352425 w 609600"/>
              <a:gd name="connsiteY7" fmla="*/ 152400 h 228334"/>
              <a:gd name="connsiteX8" fmla="*/ 376238 w 609600"/>
              <a:gd name="connsiteY8" fmla="*/ 138112 h 228334"/>
              <a:gd name="connsiteX9" fmla="*/ 416719 w 609600"/>
              <a:gd name="connsiteY9" fmla="*/ 104775 h 228334"/>
              <a:gd name="connsiteX10" fmla="*/ 397669 w 609600"/>
              <a:gd name="connsiteY10" fmla="*/ 78581 h 228334"/>
              <a:gd name="connsiteX11" fmla="*/ 445294 w 609600"/>
              <a:gd name="connsiteY11" fmla="*/ 54768 h 228334"/>
              <a:gd name="connsiteX12" fmla="*/ 457200 w 609600"/>
              <a:gd name="connsiteY12" fmla="*/ 66675 h 228334"/>
              <a:gd name="connsiteX13" fmla="*/ 497681 w 609600"/>
              <a:gd name="connsiteY13" fmla="*/ 69056 h 228334"/>
              <a:gd name="connsiteX14" fmla="*/ 609600 w 609600"/>
              <a:gd name="connsiteY14" fmla="*/ 0 h 228334"/>
              <a:gd name="connsiteX0" fmla="*/ 0 w 609600"/>
              <a:gd name="connsiteY0" fmla="*/ 154781 h 228334"/>
              <a:gd name="connsiteX1" fmla="*/ 76200 w 609600"/>
              <a:gd name="connsiteY1" fmla="*/ 142875 h 228334"/>
              <a:gd name="connsiteX2" fmla="*/ 121444 w 609600"/>
              <a:gd name="connsiteY2" fmla="*/ 150018 h 228334"/>
              <a:gd name="connsiteX3" fmla="*/ 290513 w 609600"/>
              <a:gd name="connsiteY3" fmla="*/ 216693 h 228334"/>
              <a:gd name="connsiteX4" fmla="*/ 323850 w 609600"/>
              <a:gd name="connsiteY4" fmla="*/ 226218 h 228334"/>
              <a:gd name="connsiteX5" fmla="*/ 383381 w 609600"/>
              <a:gd name="connsiteY5" fmla="*/ 192881 h 228334"/>
              <a:gd name="connsiteX6" fmla="*/ 376238 w 609600"/>
              <a:gd name="connsiteY6" fmla="*/ 176212 h 228334"/>
              <a:gd name="connsiteX7" fmla="*/ 352425 w 609600"/>
              <a:gd name="connsiteY7" fmla="*/ 152400 h 228334"/>
              <a:gd name="connsiteX8" fmla="*/ 376238 w 609600"/>
              <a:gd name="connsiteY8" fmla="*/ 138112 h 228334"/>
              <a:gd name="connsiteX9" fmla="*/ 416719 w 609600"/>
              <a:gd name="connsiteY9" fmla="*/ 104775 h 228334"/>
              <a:gd name="connsiteX10" fmla="*/ 397669 w 609600"/>
              <a:gd name="connsiteY10" fmla="*/ 78581 h 228334"/>
              <a:gd name="connsiteX11" fmla="*/ 445294 w 609600"/>
              <a:gd name="connsiteY11" fmla="*/ 54768 h 228334"/>
              <a:gd name="connsiteX12" fmla="*/ 457200 w 609600"/>
              <a:gd name="connsiteY12" fmla="*/ 66675 h 228334"/>
              <a:gd name="connsiteX13" fmla="*/ 609600 w 609600"/>
              <a:gd name="connsiteY13" fmla="*/ 0 h 228334"/>
              <a:gd name="connsiteX0" fmla="*/ 0 w 457200"/>
              <a:gd name="connsiteY0" fmla="*/ 100135 h 173688"/>
              <a:gd name="connsiteX1" fmla="*/ 76200 w 457200"/>
              <a:gd name="connsiteY1" fmla="*/ 88229 h 173688"/>
              <a:gd name="connsiteX2" fmla="*/ 121444 w 457200"/>
              <a:gd name="connsiteY2" fmla="*/ 95372 h 173688"/>
              <a:gd name="connsiteX3" fmla="*/ 290513 w 457200"/>
              <a:gd name="connsiteY3" fmla="*/ 162047 h 173688"/>
              <a:gd name="connsiteX4" fmla="*/ 323850 w 457200"/>
              <a:gd name="connsiteY4" fmla="*/ 171572 h 173688"/>
              <a:gd name="connsiteX5" fmla="*/ 383381 w 457200"/>
              <a:gd name="connsiteY5" fmla="*/ 138235 h 173688"/>
              <a:gd name="connsiteX6" fmla="*/ 376238 w 457200"/>
              <a:gd name="connsiteY6" fmla="*/ 121566 h 173688"/>
              <a:gd name="connsiteX7" fmla="*/ 352425 w 457200"/>
              <a:gd name="connsiteY7" fmla="*/ 97754 h 173688"/>
              <a:gd name="connsiteX8" fmla="*/ 376238 w 457200"/>
              <a:gd name="connsiteY8" fmla="*/ 83466 h 173688"/>
              <a:gd name="connsiteX9" fmla="*/ 416719 w 457200"/>
              <a:gd name="connsiteY9" fmla="*/ 50129 h 173688"/>
              <a:gd name="connsiteX10" fmla="*/ 397669 w 457200"/>
              <a:gd name="connsiteY10" fmla="*/ 23935 h 173688"/>
              <a:gd name="connsiteX11" fmla="*/ 445294 w 457200"/>
              <a:gd name="connsiteY11" fmla="*/ 122 h 173688"/>
              <a:gd name="connsiteX12" fmla="*/ 457200 w 457200"/>
              <a:gd name="connsiteY12" fmla="*/ 12029 h 173688"/>
              <a:gd name="connsiteX0" fmla="*/ 0 w 478631"/>
              <a:gd name="connsiteY0" fmla="*/ 100074 h 173627"/>
              <a:gd name="connsiteX1" fmla="*/ 76200 w 478631"/>
              <a:gd name="connsiteY1" fmla="*/ 88168 h 173627"/>
              <a:gd name="connsiteX2" fmla="*/ 121444 w 478631"/>
              <a:gd name="connsiteY2" fmla="*/ 95311 h 173627"/>
              <a:gd name="connsiteX3" fmla="*/ 290513 w 478631"/>
              <a:gd name="connsiteY3" fmla="*/ 161986 h 173627"/>
              <a:gd name="connsiteX4" fmla="*/ 323850 w 478631"/>
              <a:gd name="connsiteY4" fmla="*/ 171511 h 173627"/>
              <a:gd name="connsiteX5" fmla="*/ 383381 w 478631"/>
              <a:gd name="connsiteY5" fmla="*/ 138174 h 173627"/>
              <a:gd name="connsiteX6" fmla="*/ 376238 w 478631"/>
              <a:gd name="connsiteY6" fmla="*/ 121505 h 173627"/>
              <a:gd name="connsiteX7" fmla="*/ 352425 w 478631"/>
              <a:gd name="connsiteY7" fmla="*/ 97693 h 173627"/>
              <a:gd name="connsiteX8" fmla="*/ 376238 w 478631"/>
              <a:gd name="connsiteY8" fmla="*/ 83405 h 173627"/>
              <a:gd name="connsiteX9" fmla="*/ 416719 w 478631"/>
              <a:gd name="connsiteY9" fmla="*/ 50068 h 173627"/>
              <a:gd name="connsiteX10" fmla="*/ 397669 w 478631"/>
              <a:gd name="connsiteY10" fmla="*/ 23874 h 173627"/>
              <a:gd name="connsiteX11" fmla="*/ 445294 w 478631"/>
              <a:gd name="connsiteY11" fmla="*/ 61 h 173627"/>
              <a:gd name="connsiteX12" fmla="*/ 478631 w 478631"/>
              <a:gd name="connsiteY12" fmla="*/ 31018 h 173627"/>
              <a:gd name="connsiteX0" fmla="*/ 0 w 459581"/>
              <a:gd name="connsiteY0" fmla="*/ 100021 h 173574"/>
              <a:gd name="connsiteX1" fmla="*/ 76200 w 459581"/>
              <a:gd name="connsiteY1" fmla="*/ 88115 h 173574"/>
              <a:gd name="connsiteX2" fmla="*/ 121444 w 459581"/>
              <a:gd name="connsiteY2" fmla="*/ 95258 h 173574"/>
              <a:gd name="connsiteX3" fmla="*/ 290513 w 459581"/>
              <a:gd name="connsiteY3" fmla="*/ 161933 h 173574"/>
              <a:gd name="connsiteX4" fmla="*/ 323850 w 459581"/>
              <a:gd name="connsiteY4" fmla="*/ 171458 h 173574"/>
              <a:gd name="connsiteX5" fmla="*/ 383381 w 459581"/>
              <a:gd name="connsiteY5" fmla="*/ 138121 h 173574"/>
              <a:gd name="connsiteX6" fmla="*/ 376238 w 459581"/>
              <a:gd name="connsiteY6" fmla="*/ 121452 h 173574"/>
              <a:gd name="connsiteX7" fmla="*/ 352425 w 459581"/>
              <a:gd name="connsiteY7" fmla="*/ 97640 h 173574"/>
              <a:gd name="connsiteX8" fmla="*/ 376238 w 459581"/>
              <a:gd name="connsiteY8" fmla="*/ 83352 h 173574"/>
              <a:gd name="connsiteX9" fmla="*/ 416719 w 459581"/>
              <a:gd name="connsiteY9" fmla="*/ 50015 h 173574"/>
              <a:gd name="connsiteX10" fmla="*/ 397669 w 459581"/>
              <a:gd name="connsiteY10" fmla="*/ 23821 h 173574"/>
              <a:gd name="connsiteX11" fmla="*/ 445294 w 459581"/>
              <a:gd name="connsiteY11" fmla="*/ 8 h 173574"/>
              <a:gd name="connsiteX12" fmla="*/ 459581 w 459581"/>
              <a:gd name="connsiteY12" fmla="*/ 26202 h 173574"/>
              <a:gd name="connsiteX0" fmla="*/ 0 w 460480"/>
              <a:gd name="connsiteY0" fmla="*/ 100021 h 173574"/>
              <a:gd name="connsiteX1" fmla="*/ 76200 w 460480"/>
              <a:gd name="connsiteY1" fmla="*/ 88115 h 173574"/>
              <a:gd name="connsiteX2" fmla="*/ 121444 w 460480"/>
              <a:gd name="connsiteY2" fmla="*/ 95258 h 173574"/>
              <a:gd name="connsiteX3" fmla="*/ 290513 w 460480"/>
              <a:gd name="connsiteY3" fmla="*/ 161933 h 173574"/>
              <a:gd name="connsiteX4" fmla="*/ 323850 w 460480"/>
              <a:gd name="connsiteY4" fmla="*/ 171458 h 173574"/>
              <a:gd name="connsiteX5" fmla="*/ 383381 w 460480"/>
              <a:gd name="connsiteY5" fmla="*/ 138121 h 173574"/>
              <a:gd name="connsiteX6" fmla="*/ 376238 w 460480"/>
              <a:gd name="connsiteY6" fmla="*/ 121452 h 173574"/>
              <a:gd name="connsiteX7" fmla="*/ 352425 w 460480"/>
              <a:gd name="connsiteY7" fmla="*/ 97640 h 173574"/>
              <a:gd name="connsiteX8" fmla="*/ 376238 w 460480"/>
              <a:gd name="connsiteY8" fmla="*/ 83352 h 173574"/>
              <a:gd name="connsiteX9" fmla="*/ 416719 w 460480"/>
              <a:gd name="connsiteY9" fmla="*/ 50015 h 173574"/>
              <a:gd name="connsiteX10" fmla="*/ 397669 w 460480"/>
              <a:gd name="connsiteY10" fmla="*/ 23821 h 173574"/>
              <a:gd name="connsiteX11" fmla="*/ 445294 w 460480"/>
              <a:gd name="connsiteY11" fmla="*/ 8 h 173574"/>
              <a:gd name="connsiteX12" fmla="*/ 459581 w 460480"/>
              <a:gd name="connsiteY12" fmla="*/ 26202 h 173574"/>
              <a:gd name="connsiteX0" fmla="*/ 0 w 460128"/>
              <a:gd name="connsiteY0" fmla="*/ 107162 h 180715"/>
              <a:gd name="connsiteX1" fmla="*/ 76200 w 460128"/>
              <a:gd name="connsiteY1" fmla="*/ 95256 h 180715"/>
              <a:gd name="connsiteX2" fmla="*/ 121444 w 460128"/>
              <a:gd name="connsiteY2" fmla="*/ 102399 h 180715"/>
              <a:gd name="connsiteX3" fmla="*/ 290513 w 460128"/>
              <a:gd name="connsiteY3" fmla="*/ 169074 h 180715"/>
              <a:gd name="connsiteX4" fmla="*/ 323850 w 460128"/>
              <a:gd name="connsiteY4" fmla="*/ 178599 h 180715"/>
              <a:gd name="connsiteX5" fmla="*/ 383381 w 460128"/>
              <a:gd name="connsiteY5" fmla="*/ 145262 h 180715"/>
              <a:gd name="connsiteX6" fmla="*/ 376238 w 460128"/>
              <a:gd name="connsiteY6" fmla="*/ 128593 h 180715"/>
              <a:gd name="connsiteX7" fmla="*/ 352425 w 460128"/>
              <a:gd name="connsiteY7" fmla="*/ 104781 h 180715"/>
              <a:gd name="connsiteX8" fmla="*/ 376238 w 460128"/>
              <a:gd name="connsiteY8" fmla="*/ 90493 h 180715"/>
              <a:gd name="connsiteX9" fmla="*/ 416719 w 460128"/>
              <a:gd name="connsiteY9" fmla="*/ 57156 h 180715"/>
              <a:gd name="connsiteX10" fmla="*/ 397669 w 460128"/>
              <a:gd name="connsiteY10" fmla="*/ 30962 h 180715"/>
              <a:gd name="connsiteX11" fmla="*/ 438150 w 460128"/>
              <a:gd name="connsiteY11" fmla="*/ 5 h 180715"/>
              <a:gd name="connsiteX12" fmla="*/ 459581 w 460128"/>
              <a:gd name="connsiteY12" fmla="*/ 33343 h 180715"/>
              <a:gd name="connsiteX0" fmla="*/ 0 w 460710"/>
              <a:gd name="connsiteY0" fmla="*/ 102402 h 175955"/>
              <a:gd name="connsiteX1" fmla="*/ 76200 w 460710"/>
              <a:gd name="connsiteY1" fmla="*/ 90496 h 175955"/>
              <a:gd name="connsiteX2" fmla="*/ 121444 w 460710"/>
              <a:gd name="connsiteY2" fmla="*/ 97639 h 175955"/>
              <a:gd name="connsiteX3" fmla="*/ 290513 w 460710"/>
              <a:gd name="connsiteY3" fmla="*/ 164314 h 175955"/>
              <a:gd name="connsiteX4" fmla="*/ 323850 w 460710"/>
              <a:gd name="connsiteY4" fmla="*/ 173839 h 175955"/>
              <a:gd name="connsiteX5" fmla="*/ 383381 w 460710"/>
              <a:gd name="connsiteY5" fmla="*/ 140502 h 175955"/>
              <a:gd name="connsiteX6" fmla="*/ 376238 w 460710"/>
              <a:gd name="connsiteY6" fmla="*/ 123833 h 175955"/>
              <a:gd name="connsiteX7" fmla="*/ 352425 w 460710"/>
              <a:gd name="connsiteY7" fmla="*/ 100021 h 175955"/>
              <a:gd name="connsiteX8" fmla="*/ 376238 w 460710"/>
              <a:gd name="connsiteY8" fmla="*/ 85733 h 175955"/>
              <a:gd name="connsiteX9" fmla="*/ 416719 w 460710"/>
              <a:gd name="connsiteY9" fmla="*/ 52396 h 175955"/>
              <a:gd name="connsiteX10" fmla="*/ 397669 w 460710"/>
              <a:gd name="connsiteY10" fmla="*/ 26202 h 175955"/>
              <a:gd name="connsiteX11" fmla="*/ 447675 w 460710"/>
              <a:gd name="connsiteY11" fmla="*/ 7 h 175955"/>
              <a:gd name="connsiteX12" fmla="*/ 459581 w 460710"/>
              <a:gd name="connsiteY12" fmla="*/ 28583 h 175955"/>
              <a:gd name="connsiteX0" fmla="*/ 0 w 467405"/>
              <a:gd name="connsiteY0" fmla="*/ 102453 h 176006"/>
              <a:gd name="connsiteX1" fmla="*/ 76200 w 467405"/>
              <a:gd name="connsiteY1" fmla="*/ 90547 h 176006"/>
              <a:gd name="connsiteX2" fmla="*/ 121444 w 467405"/>
              <a:gd name="connsiteY2" fmla="*/ 97690 h 176006"/>
              <a:gd name="connsiteX3" fmla="*/ 290513 w 467405"/>
              <a:gd name="connsiteY3" fmla="*/ 164365 h 176006"/>
              <a:gd name="connsiteX4" fmla="*/ 323850 w 467405"/>
              <a:gd name="connsiteY4" fmla="*/ 173890 h 176006"/>
              <a:gd name="connsiteX5" fmla="*/ 383381 w 467405"/>
              <a:gd name="connsiteY5" fmla="*/ 140553 h 176006"/>
              <a:gd name="connsiteX6" fmla="*/ 376238 w 467405"/>
              <a:gd name="connsiteY6" fmla="*/ 123884 h 176006"/>
              <a:gd name="connsiteX7" fmla="*/ 352425 w 467405"/>
              <a:gd name="connsiteY7" fmla="*/ 100072 h 176006"/>
              <a:gd name="connsiteX8" fmla="*/ 376238 w 467405"/>
              <a:gd name="connsiteY8" fmla="*/ 85784 h 176006"/>
              <a:gd name="connsiteX9" fmla="*/ 416719 w 467405"/>
              <a:gd name="connsiteY9" fmla="*/ 52447 h 176006"/>
              <a:gd name="connsiteX10" fmla="*/ 397669 w 467405"/>
              <a:gd name="connsiteY10" fmla="*/ 26253 h 176006"/>
              <a:gd name="connsiteX11" fmla="*/ 447675 w 467405"/>
              <a:gd name="connsiteY11" fmla="*/ 58 h 176006"/>
              <a:gd name="connsiteX12" fmla="*/ 466725 w 467405"/>
              <a:gd name="connsiteY12" fmla="*/ 19109 h 176006"/>
              <a:gd name="connsiteX0" fmla="*/ 0 w 467405"/>
              <a:gd name="connsiteY0" fmla="*/ 102453 h 176006"/>
              <a:gd name="connsiteX1" fmla="*/ 76200 w 467405"/>
              <a:gd name="connsiteY1" fmla="*/ 90547 h 176006"/>
              <a:gd name="connsiteX2" fmla="*/ 121444 w 467405"/>
              <a:gd name="connsiteY2" fmla="*/ 97690 h 176006"/>
              <a:gd name="connsiteX3" fmla="*/ 290513 w 467405"/>
              <a:gd name="connsiteY3" fmla="*/ 164365 h 176006"/>
              <a:gd name="connsiteX4" fmla="*/ 323850 w 467405"/>
              <a:gd name="connsiteY4" fmla="*/ 173890 h 176006"/>
              <a:gd name="connsiteX5" fmla="*/ 383381 w 467405"/>
              <a:gd name="connsiteY5" fmla="*/ 140553 h 176006"/>
              <a:gd name="connsiteX6" fmla="*/ 376238 w 467405"/>
              <a:gd name="connsiteY6" fmla="*/ 123884 h 176006"/>
              <a:gd name="connsiteX7" fmla="*/ 352425 w 467405"/>
              <a:gd name="connsiteY7" fmla="*/ 100072 h 176006"/>
              <a:gd name="connsiteX8" fmla="*/ 388144 w 467405"/>
              <a:gd name="connsiteY8" fmla="*/ 73878 h 176006"/>
              <a:gd name="connsiteX9" fmla="*/ 416719 w 467405"/>
              <a:gd name="connsiteY9" fmla="*/ 52447 h 176006"/>
              <a:gd name="connsiteX10" fmla="*/ 397669 w 467405"/>
              <a:gd name="connsiteY10" fmla="*/ 26253 h 176006"/>
              <a:gd name="connsiteX11" fmla="*/ 447675 w 467405"/>
              <a:gd name="connsiteY11" fmla="*/ 58 h 176006"/>
              <a:gd name="connsiteX12" fmla="*/ 466725 w 467405"/>
              <a:gd name="connsiteY12" fmla="*/ 19109 h 176006"/>
              <a:gd name="connsiteX0" fmla="*/ 0 w 467405"/>
              <a:gd name="connsiteY0" fmla="*/ 102450 h 176003"/>
              <a:gd name="connsiteX1" fmla="*/ 76200 w 467405"/>
              <a:gd name="connsiteY1" fmla="*/ 90544 h 176003"/>
              <a:gd name="connsiteX2" fmla="*/ 121444 w 467405"/>
              <a:gd name="connsiteY2" fmla="*/ 97687 h 176003"/>
              <a:gd name="connsiteX3" fmla="*/ 290513 w 467405"/>
              <a:gd name="connsiteY3" fmla="*/ 164362 h 176003"/>
              <a:gd name="connsiteX4" fmla="*/ 323850 w 467405"/>
              <a:gd name="connsiteY4" fmla="*/ 173887 h 176003"/>
              <a:gd name="connsiteX5" fmla="*/ 383381 w 467405"/>
              <a:gd name="connsiteY5" fmla="*/ 140550 h 176003"/>
              <a:gd name="connsiteX6" fmla="*/ 376238 w 467405"/>
              <a:gd name="connsiteY6" fmla="*/ 123881 h 176003"/>
              <a:gd name="connsiteX7" fmla="*/ 352425 w 467405"/>
              <a:gd name="connsiteY7" fmla="*/ 100069 h 176003"/>
              <a:gd name="connsiteX8" fmla="*/ 388144 w 467405"/>
              <a:gd name="connsiteY8" fmla="*/ 73875 h 176003"/>
              <a:gd name="connsiteX9" fmla="*/ 416719 w 467405"/>
              <a:gd name="connsiteY9" fmla="*/ 52444 h 176003"/>
              <a:gd name="connsiteX10" fmla="*/ 397669 w 467405"/>
              <a:gd name="connsiteY10" fmla="*/ 26250 h 176003"/>
              <a:gd name="connsiteX11" fmla="*/ 447675 w 467405"/>
              <a:gd name="connsiteY11" fmla="*/ 55 h 176003"/>
              <a:gd name="connsiteX12" fmla="*/ 466725 w 467405"/>
              <a:gd name="connsiteY12" fmla="*/ 33394 h 176003"/>
              <a:gd name="connsiteX0" fmla="*/ 0 w 468418"/>
              <a:gd name="connsiteY0" fmla="*/ 114337 h 187890"/>
              <a:gd name="connsiteX1" fmla="*/ 76200 w 468418"/>
              <a:gd name="connsiteY1" fmla="*/ 102431 h 187890"/>
              <a:gd name="connsiteX2" fmla="*/ 121444 w 468418"/>
              <a:gd name="connsiteY2" fmla="*/ 109574 h 187890"/>
              <a:gd name="connsiteX3" fmla="*/ 290513 w 468418"/>
              <a:gd name="connsiteY3" fmla="*/ 176249 h 187890"/>
              <a:gd name="connsiteX4" fmla="*/ 323850 w 468418"/>
              <a:gd name="connsiteY4" fmla="*/ 185774 h 187890"/>
              <a:gd name="connsiteX5" fmla="*/ 383381 w 468418"/>
              <a:gd name="connsiteY5" fmla="*/ 152437 h 187890"/>
              <a:gd name="connsiteX6" fmla="*/ 376238 w 468418"/>
              <a:gd name="connsiteY6" fmla="*/ 135768 h 187890"/>
              <a:gd name="connsiteX7" fmla="*/ 352425 w 468418"/>
              <a:gd name="connsiteY7" fmla="*/ 111956 h 187890"/>
              <a:gd name="connsiteX8" fmla="*/ 388144 w 468418"/>
              <a:gd name="connsiteY8" fmla="*/ 85762 h 187890"/>
              <a:gd name="connsiteX9" fmla="*/ 416719 w 468418"/>
              <a:gd name="connsiteY9" fmla="*/ 64331 h 187890"/>
              <a:gd name="connsiteX10" fmla="*/ 397669 w 468418"/>
              <a:gd name="connsiteY10" fmla="*/ 38137 h 187890"/>
              <a:gd name="connsiteX11" fmla="*/ 457200 w 468418"/>
              <a:gd name="connsiteY11" fmla="*/ 36 h 187890"/>
              <a:gd name="connsiteX12" fmla="*/ 466725 w 468418"/>
              <a:gd name="connsiteY12" fmla="*/ 45281 h 187890"/>
              <a:gd name="connsiteX0" fmla="*/ 0 w 479289"/>
              <a:gd name="connsiteY0" fmla="*/ 114548 h 188101"/>
              <a:gd name="connsiteX1" fmla="*/ 76200 w 479289"/>
              <a:gd name="connsiteY1" fmla="*/ 102642 h 188101"/>
              <a:gd name="connsiteX2" fmla="*/ 121444 w 479289"/>
              <a:gd name="connsiteY2" fmla="*/ 109785 h 188101"/>
              <a:gd name="connsiteX3" fmla="*/ 290513 w 479289"/>
              <a:gd name="connsiteY3" fmla="*/ 176460 h 188101"/>
              <a:gd name="connsiteX4" fmla="*/ 323850 w 479289"/>
              <a:gd name="connsiteY4" fmla="*/ 185985 h 188101"/>
              <a:gd name="connsiteX5" fmla="*/ 383381 w 479289"/>
              <a:gd name="connsiteY5" fmla="*/ 152648 h 188101"/>
              <a:gd name="connsiteX6" fmla="*/ 376238 w 479289"/>
              <a:gd name="connsiteY6" fmla="*/ 135979 h 188101"/>
              <a:gd name="connsiteX7" fmla="*/ 352425 w 479289"/>
              <a:gd name="connsiteY7" fmla="*/ 112167 h 188101"/>
              <a:gd name="connsiteX8" fmla="*/ 388144 w 479289"/>
              <a:gd name="connsiteY8" fmla="*/ 85973 h 188101"/>
              <a:gd name="connsiteX9" fmla="*/ 416719 w 479289"/>
              <a:gd name="connsiteY9" fmla="*/ 64542 h 188101"/>
              <a:gd name="connsiteX10" fmla="*/ 397669 w 479289"/>
              <a:gd name="connsiteY10" fmla="*/ 38348 h 188101"/>
              <a:gd name="connsiteX11" fmla="*/ 457200 w 479289"/>
              <a:gd name="connsiteY11" fmla="*/ 247 h 188101"/>
              <a:gd name="connsiteX12" fmla="*/ 478631 w 479289"/>
              <a:gd name="connsiteY12" fmla="*/ 21679 h 188101"/>
              <a:gd name="connsiteX0" fmla="*/ 0 w 479289"/>
              <a:gd name="connsiteY0" fmla="*/ 114548 h 183499"/>
              <a:gd name="connsiteX1" fmla="*/ 76200 w 479289"/>
              <a:gd name="connsiteY1" fmla="*/ 102642 h 183499"/>
              <a:gd name="connsiteX2" fmla="*/ 121444 w 479289"/>
              <a:gd name="connsiteY2" fmla="*/ 109785 h 183499"/>
              <a:gd name="connsiteX3" fmla="*/ 290513 w 479289"/>
              <a:gd name="connsiteY3" fmla="*/ 176460 h 183499"/>
              <a:gd name="connsiteX4" fmla="*/ 328613 w 479289"/>
              <a:gd name="connsiteY4" fmla="*/ 178841 h 183499"/>
              <a:gd name="connsiteX5" fmla="*/ 383381 w 479289"/>
              <a:gd name="connsiteY5" fmla="*/ 152648 h 183499"/>
              <a:gd name="connsiteX6" fmla="*/ 376238 w 479289"/>
              <a:gd name="connsiteY6" fmla="*/ 135979 h 183499"/>
              <a:gd name="connsiteX7" fmla="*/ 352425 w 479289"/>
              <a:gd name="connsiteY7" fmla="*/ 112167 h 183499"/>
              <a:gd name="connsiteX8" fmla="*/ 388144 w 479289"/>
              <a:gd name="connsiteY8" fmla="*/ 85973 h 183499"/>
              <a:gd name="connsiteX9" fmla="*/ 416719 w 479289"/>
              <a:gd name="connsiteY9" fmla="*/ 64542 h 183499"/>
              <a:gd name="connsiteX10" fmla="*/ 397669 w 479289"/>
              <a:gd name="connsiteY10" fmla="*/ 38348 h 183499"/>
              <a:gd name="connsiteX11" fmla="*/ 457200 w 479289"/>
              <a:gd name="connsiteY11" fmla="*/ 247 h 183499"/>
              <a:gd name="connsiteX12" fmla="*/ 478631 w 479289"/>
              <a:gd name="connsiteY12" fmla="*/ 21679 h 183499"/>
              <a:gd name="connsiteX0" fmla="*/ 0 w 479289"/>
              <a:gd name="connsiteY0" fmla="*/ 114548 h 183499"/>
              <a:gd name="connsiteX1" fmla="*/ 76200 w 479289"/>
              <a:gd name="connsiteY1" fmla="*/ 102642 h 183499"/>
              <a:gd name="connsiteX2" fmla="*/ 121444 w 479289"/>
              <a:gd name="connsiteY2" fmla="*/ 109785 h 183499"/>
              <a:gd name="connsiteX3" fmla="*/ 290513 w 479289"/>
              <a:gd name="connsiteY3" fmla="*/ 176460 h 183499"/>
              <a:gd name="connsiteX4" fmla="*/ 328613 w 479289"/>
              <a:gd name="connsiteY4" fmla="*/ 178841 h 183499"/>
              <a:gd name="connsiteX5" fmla="*/ 383381 w 479289"/>
              <a:gd name="connsiteY5" fmla="*/ 152648 h 183499"/>
              <a:gd name="connsiteX6" fmla="*/ 376238 w 479289"/>
              <a:gd name="connsiteY6" fmla="*/ 135979 h 183499"/>
              <a:gd name="connsiteX7" fmla="*/ 352425 w 479289"/>
              <a:gd name="connsiteY7" fmla="*/ 112167 h 183499"/>
              <a:gd name="connsiteX8" fmla="*/ 388144 w 479289"/>
              <a:gd name="connsiteY8" fmla="*/ 85973 h 183499"/>
              <a:gd name="connsiteX9" fmla="*/ 416719 w 479289"/>
              <a:gd name="connsiteY9" fmla="*/ 64542 h 183499"/>
              <a:gd name="connsiteX10" fmla="*/ 397669 w 479289"/>
              <a:gd name="connsiteY10" fmla="*/ 38348 h 183499"/>
              <a:gd name="connsiteX11" fmla="*/ 457200 w 479289"/>
              <a:gd name="connsiteY11" fmla="*/ 247 h 183499"/>
              <a:gd name="connsiteX12" fmla="*/ 478631 w 479289"/>
              <a:gd name="connsiteY12" fmla="*/ 21679 h 18349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52425 w 479289"/>
              <a:gd name="connsiteY7" fmla="*/ 112167 h 178949"/>
              <a:gd name="connsiteX8" fmla="*/ 388144 w 479289"/>
              <a:gd name="connsiteY8" fmla="*/ 85973 h 178949"/>
              <a:gd name="connsiteX9" fmla="*/ 416719 w 479289"/>
              <a:gd name="connsiteY9" fmla="*/ 64542 h 178949"/>
              <a:gd name="connsiteX10" fmla="*/ 397669 w 479289"/>
              <a:gd name="connsiteY10" fmla="*/ 38348 h 178949"/>
              <a:gd name="connsiteX11" fmla="*/ 457200 w 479289"/>
              <a:gd name="connsiteY11" fmla="*/ 247 h 178949"/>
              <a:gd name="connsiteX12" fmla="*/ 478631 w 479289"/>
              <a:gd name="connsiteY12" fmla="*/ 21679 h 17894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52425 w 479289"/>
              <a:gd name="connsiteY7" fmla="*/ 112167 h 178949"/>
              <a:gd name="connsiteX8" fmla="*/ 388144 w 479289"/>
              <a:gd name="connsiteY8" fmla="*/ 85973 h 178949"/>
              <a:gd name="connsiteX9" fmla="*/ 416719 w 479289"/>
              <a:gd name="connsiteY9" fmla="*/ 64542 h 178949"/>
              <a:gd name="connsiteX10" fmla="*/ 397669 w 479289"/>
              <a:gd name="connsiteY10" fmla="*/ 38348 h 178949"/>
              <a:gd name="connsiteX11" fmla="*/ 457200 w 479289"/>
              <a:gd name="connsiteY11" fmla="*/ 247 h 178949"/>
              <a:gd name="connsiteX12" fmla="*/ 478631 w 479289"/>
              <a:gd name="connsiteY12" fmla="*/ 21679 h 17894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52425 w 479289"/>
              <a:gd name="connsiteY7" fmla="*/ 112167 h 178949"/>
              <a:gd name="connsiteX8" fmla="*/ 416719 w 479289"/>
              <a:gd name="connsiteY8" fmla="*/ 64542 h 178949"/>
              <a:gd name="connsiteX9" fmla="*/ 397669 w 479289"/>
              <a:gd name="connsiteY9" fmla="*/ 38348 h 178949"/>
              <a:gd name="connsiteX10" fmla="*/ 457200 w 479289"/>
              <a:gd name="connsiteY10" fmla="*/ 247 h 178949"/>
              <a:gd name="connsiteX11" fmla="*/ 478631 w 479289"/>
              <a:gd name="connsiteY11" fmla="*/ 21679 h 17894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64331 w 479289"/>
              <a:gd name="connsiteY7" fmla="*/ 102642 h 178949"/>
              <a:gd name="connsiteX8" fmla="*/ 416719 w 479289"/>
              <a:gd name="connsiteY8" fmla="*/ 64542 h 178949"/>
              <a:gd name="connsiteX9" fmla="*/ 397669 w 479289"/>
              <a:gd name="connsiteY9" fmla="*/ 38348 h 178949"/>
              <a:gd name="connsiteX10" fmla="*/ 457200 w 479289"/>
              <a:gd name="connsiteY10" fmla="*/ 247 h 178949"/>
              <a:gd name="connsiteX11" fmla="*/ 478631 w 479289"/>
              <a:gd name="connsiteY11" fmla="*/ 21679 h 178949"/>
              <a:gd name="connsiteX0" fmla="*/ 0 w 479289"/>
              <a:gd name="connsiteY0" fmla="*/ 114548 h 178949"/>
              <a:gd name="connsiteX1" fmla="*/ 76200 w 479289"/>
              <a:gd name="connsiteY1" fmla="*/ 102642 h 178949"/>
              <a:gd name="connsiteX2" fmla="*/ 121444 w 479289"/>
              <a:gd name="connsiteY2" fmla="*/ 109785 h 178949"/>
              <a:gd name="connsiteX3" fmla="*/ 245269 w 479289"/>
              <a:gd name="connsiteY3" fmla="*/ 159792 h 178949"/>
              <a:gd name="connsiteX4" fmla="*/ 328613 w 479289"/>
              <a:gd name="connsiteY4" fmla="*/ 178841 h 178949"/>
              <a:gd name="connsiteX5" fmla="*/ 383381 w 479289"/>
              <a:gd name="connsiteY5" fmla="*/ 152648 h 178949"/>
              <a:gd name="connsiteX6" fmla="*/ 376238 w 479289"/>
              <a:gd name="connsiteY6" fmla="*/ 135979 h 178949"/>
              <a:gd name="connsiteX7" fmla="*/ 364331 w 479289"/>
              <a:gd name="connsiteY7" fmla="*/ 102642 h 178949"/>
              <a:gd name="connsiteX8" fmla="*/ 407194 w 479289"/>
              <a:gd name="connsiteY8" fmla="*/ 66923 h 178949"/>
              <a:gd name="connsiteX9" fmla="*/ 397669 w 479289"/>
              <a:gd name="connsiteY9" fmla="*/ 38348 h 178949"/>
              <a:gd name="connsiteX10" fmla="*/ 457200 w 479289"/>
              <a:gd name="connsiteY10" fmla="*/ 247 h 178949"/>
              <a:gd name="connsiteX11" fmla="*/ 478631 w 479289"/>
              <a:gd name="connsiteY11" fmla="*/ 21679 h 17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289" h="178949">
                <a:moveTo>
                  <a:pt x="0" y="114548"/>
                </a:moveTo>
                <a:cubicBezTo>
                  <a:pt x="27979" y="108992"/>
                  <a:pt x="55959" y="103436"/>
                  <a:pt x="76200" y="102642"/>
                </a:cubicBezTo>
                <a:cubicBezTo>
                  <a:pt x="96441" y="101848"/>
                  <a:pt x="93266" y="100260"/>
                  <a:pt x="121444" y="109785"/>
                </a:cubicBezTo>
                <a:cubicBezTo>
                  <a:pt x="149622" y="119310"/>
                  <a:pt x="210741" y="148283"/>
                  <a:pt x="245269" y="159792"/>
                </a:cubicBezTo>
                <a:cubicBezTo>
                  <a:pt x="279797" y="171301"/>
                  <a:pt x="305594" y="180032"/>
                  <a:pt x="328613" y="178841"/>
                </a:cubicBezTo>
                <a:cubicBezTo>
                  <a:pt x="351632" y="177650"/>
                  <a:pt x="375444" y="159792"/>
                  <a:pt x="383381" y="152648"/>
                </a:cubicBezTo>
                <a:cubicBezTo>
                  <a:pt x="391318" y="145504"/>
                  <a:pt x="379413" y="144313"/>
                  <a:pt x="376238" y="135979"/>
                </a:cubicBezTo>
                <a:cubicBezTo>
                  <a:pt x="373063" y="127645"/>
                  <a:pt x="359172" y="114151"/>
                  <a:pt x="364331" y="102642"/>
                </a:cubicBezTo>
                <a:cubicBezTo>
                  <a:pt x="369490" y="91133"/>
                  <a:pt x="401638" y="77639"/>
                  <a:pt x="407194" y="66923"/>
                </a:cubicBezTo>
                <a:cubicBezTo>
                  <a:pt x="412750" y="56207"/>
                  <a:pt x="389335" y="49461"/>
                  <a:pt x="397669" y="38348"/>
                </a:cubicBezTo>
                <a:cubicBezTo>
                  <a:pt x="406003" y="27235"/>
                  <a:pt x="443706" y="3025"/>
                  <a:pt x="457200" y="247"/>
                </a:cubicBezTo>
                <a:cubicBezTo>
                  <a:pt x="470694" y="-2531"/>
                  <a:pt x="482204" y="18901"/>
                  <a:pt x="478631" y="2167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2" name="Полилиния 2071"/>
          <p:cNvSpPr/>
          <p:nvPr/>
        </p:nvSpPr>
        <p:spPr>
          <a:xfrm>
            <a:off x="6201456" y="4210842"/>
            <a:ext cx="133350" cy="73819"/>
          </a:xfrm>
          <a:custGeom>
            <a:avLst/>
            <a:gdLst>
              <a:gd name="connsiteX0" fmla="*/ 0 w 133350"/>
              <a:gd name="connsiteY0" fmla="*/ 73819 h 73819"/>
              <a:gd name="connsiteX1" fmla="*/ 88106 w 133350"/>
              <a:gd name="connsiteY1" fmla="*/ 26194 h 73819"/>
              <a:gd name="connsiteX2" fmla="*/ 133350 w 133350"/>
              <a:gd name="connsiteY2" fmla="*/ 0 h 7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73819">
                <a:moveTo>
                  <a:pt x="0" y="73819"/>
                </a:moveTo>
                <a:lnTo>
                  <a:pt x="88106" y="26194"/>
                </a:lnTo>
                <a:cubicBezTo>
                  <a:pt x="110331" y="13891"/>
                  <a:pt x="121840" y="6945"/>
                  <a:pt x="133350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3" name="Полилиния 2072"/>
          <p:cNvSpPr/>
          <p:nvPr/>
        </p:nvSpPr>
        <p:spPr>
          <a:xfrm>
            <a:off x="6322219" y="4212431"/>
            <a:ext cx="69056" cy="109538"/>
          </a:xfrm>
          <a:custGeom>
            <a:avLst/>
            <a:gdLst>
              <a:gd name="connsiteX0" fmla="*/ 0 w 85725"/>
              <a:gd name="connsiteY0" fmla="*/ 0 h 124572"/>
              <a:gd name="connsiteX1" fmla="*/ 69056 w 85725"/>
              <a:gd name="connsiteY1" fmla="*/ 109538 h 124572"/>
              <a:gd name="connsiteX2" fmla="*/ 85725 w 85725"/>
              <a:gd name="connsiteY2" fmla="*/ 102394 h 124572"/>
              <a:gd name="connsiteX0" fmla="*/ 0 w 69056"/>
              <a:gd name="connsiteY0" fmla="*/ 0 h 109538"/>
              <a:gd name="connsiteX1" fmla="*/ 69056 w 69056"/>
              <a:gd name="connsiteY1" fmla="*/ 109538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56" h="109538">
                <a:moveTo>
                  <a:pt x="0" y="0"/>
                </a:moveTo>
                <a:cubicBezTo>
                  <a:pt x="27384" y="46236"/>
                  <a:pt x="54769" y="92472"/>
                  <a:pt x="69056" y="109538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" name="Полилиния 2075"/>
          <p:cNvSpPr/>
          <p:nvPr/>
        </p:nvSpPr>
        <p:spPr>
          <a:xfrm>
            <a:off x="6393656" y="4130030"/>
            <a:ext cx="276101" cy="191939"/>
          </a:xfrm>
          <a:custGeom>
            <a:avLst/>
            <a:gdLst>
              <a:gd name="connsiteX0" fmla="*/ 0 w 252413"/>
              <a:gd name="connsiteY0" fmla="*/ 173831 h 173831"/>
              <a:gd name="connsiteX1" fmla="*/ 252413 w 252413"/>
              <a:gd name="connsiteY1" fmla="*/ 0 h 173831"/>
              <a:gd name="connsiteX0" fmla="*/ 0 w 261432"/>
              <a:gd name="connsiteY0" fmla="*/ 192985 h 192985"/>
              <a:gd name="connsiteX1" fmla="*/ 261432 w 261432"/>
              <a:gd name="connsiteY1" fmla="*/ 0 h 19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432" h="192985">
                <a:moveTo>
                  <a:pt x="0" y="192985"/>
                </a:moveTo>
                <a:lnTo>
                  <a:pt x="261432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" name="Полилиния 2076"/>
          <p:cNvSpPr/>
          <p:nvPr/>
        </p:nvSpPr>
        <p:spPr>
          <a:xfrm>
            <a:off x="6576924" y="3581399"/>
            <a:ext cx="202495" cy="547688"/>
          </a:xfrm>
          <a:custGeom>
            <a:avLst/>
            <a:gdLst>
              <a:gd name="connsiteX0" fmla="*/ 90576 w 123914"/>
              <a:gd name="connsiteY0" fmla="*/ 495300 h 495300"/>
              <a:gd name="connsiteX1" fmla="*/ 57239 w 123914"/>
              <a:gd name="connsiteY1" fmla="*/ 457200 h 495300"/>
              <a:gd name="connsiteX2" fmla="*/ 9614 w 123914"/>
              <a:gd name="connsiteY2" fmla="*/ 366712 h 495300"/>
              <a:gd name="connsiteX3" fmla="*/ 2470 w 123914"/>
              <a:gd name="connsiteY3" fmla="*/ 240506 h 495300"/>
              <a:gd name="connsiteX4" fmla="*/ 40570 w 123914"/>
              <a:gd name="connsiteY4" fmla="*/ 107156 h 495300"/>
              <a:gd name="connsiteX5" fmla="*/ 123914 w 123914"/>
              <a:gd name="connsiteY5" fmla="*/ 0 h 495300"/>
              <a:gd name="connsiteX0" fmla="*/ 90576 w 148554"/>
              <a:gd name="connsiteY0" fmla="*/ 504819 h 504819"/>
              <a:gd name="connsiteX1" fmla="*/ 57239 w 148554"/>
              <a:gd name="connsiteY1" fmla="*/ 466719 h 504819"/>
              <a:gd name="connsiteX2" fmla="*/ 9614 w 148554"/>
              <a:gd name="connsiteY2" fmla="*/ 376231 h 504819"/>
              <a:gd name="connsiteX3" fmla="*/ 2470 w 148554"/>
              <a:gd name="connsiteY3" fmla="*/ 250025 h 504819"/>
              <a:gd name="connsiteX4" fmla="*/ 40570 w 148554"/>
              <a:gd name="connsiteY4" fmla="*/ 116675 h 504819"/>
              <a:gd name="connsiteX5" fmla="*/ 145345 w 148554"/>
              <a:gd name="connsiteY5" fmla="*/ 7137 h 504819"/>
              <a:gd name="connsiteX6" fmla="*/ 123914 w 148554"/>
              <a:gd name="connsiteY6" fmla="*/ 9519 h 504819"/>
              <a:gd name="connsiteX0" fmla="*/ 90576 w 190589"/>
              <a:gd name="connsiteY0" fmla="*/ 528638 h 528638"/>
              <a:gd name="connsiteX1" fmla="*/ 57239 w 190589"/>
              <a:gd name="connsiteY1" fmla="*/ 490538 h 528638"/>
              <a:gd name="connsiteX2" fmla="*/ 9614 w 190589"/>
              <a:gd name="connsiteY2" fmla="*/ 400050 h 528638"/>
              <a:gd name="connsiteX3" fmla="*/ 2470 w 190589"/>
              <a:gd name="connsiteY3" fmla="*/ 273844 h 528638"/>
              <a:gd name="connsiteX4" fmla="*/ 40570 w 190589"/>
              <a:gd name="connsiteY4" fmla="*/ 140494 h 528638"/>
              <a:gd name="connsiteX5" fmla="*/ 145345 w 190589"/>
              <a:gd name="connsiteY5" fmla="*/ 30956 h 528638"/>
              <a:gd name="connsiteX6" fmla="*/ 190589 w 190589"/>
              <a:gd name="connsiteY6" fmla="*/ 0 h 528638"/>
              <a:gd name="connsiteX0" fmla="*/ 90576 w 202495"/>
              <a:gd name="connsiteY0" fmla="*/ 547688 h 547688"/>
              <a:gd name="connsiteX1" fmla="*/ 57239 w 202495"/>
              <a:gd name="connsiteY1" fmla="*/ 509588 h 547688"/>
              <a:gd name="connsiteX2" fmla="*/ 9614 w 202495"/>
              <a:gd name="connsiteY2" fmla="*/ 419100 h 547688"/>
              <a:gd name="connsiteX3" fmla="*/ 2470 w 202495"/>
              <a:gd name="connsiteY3" fmla="*/ 292894 h 547688"/>
              <a:gd name="connsiteX4" fmla="*/ 40570 w 202495"/>
              <a:gd name="connsiteY4" fmla="*/ 159544 h 547688"/>
              <a:gd name="connsiteX5" fmla="*/ 145345 w 202495"/>
              <a:gd name="connsiteY5" fmla="*/ 50006 h 547688"/>
              <a:gd name="connsiteX6" fmla="*/ 202495 w 202495"/>
              <a:gd name="connsiteY6" fmla="*/ 0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495" h="547688">
                <a:moveTo>
                  <a:pt x="90576" y="547688"/>
                </a:moveTo>
                <a:cubicBezTo>
                  <a:pt x="80654" y="539353"/>
                  <a:pt x="70733" y="531019"/>
                  <a:pt x="57239" y="509588"/>
                </a:cubicBezTo>
                <a:cubicBezTo>
                  <a:pt x="43745" y="488157"/>
                  <a:pt x="18742" y="455216"/>
                  <a:pt x="9614" y="419100"/>
                </a:cubicBezTo>
                <a:cubicBezTo>
                  <a:pt x="486" y="382984"/>
                  <a:pt x="-2689" y="336153"/>
                  <a:pt x="2470" y="292894"/>
                </a:cubicBezTo>
                <a:cubicBezTo>
                  <a:pt x="7629" y="249635"/>
                  <a:pt x="16758" y="200025"/>
                  <a:pt x="40570" y="159544"/>
                </a:cubicBezTo>
                <a:cubicBezTo>
                  <a:pt x="64383" y="119063"/>
                  <a:pt x="131454" y="67865"/>
                  <a:pt x="145345" y="50006"/>
                </a:cubicBezTo>
                <a:cubicBezTo>
                  <a:pt x="159236" y="32147"/>
                  <a:pt x="202098" y="1190"/>
                  <a:pt x="202495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7834313" y="2228850"/>
            <a:ext cx="197643" cy="269081"/>
          </a:xfrm>
          <a:custGeom>
            <a:avLst/>
            <a:gdLst>
              <a:gd name="connsiteX0" fmla="*/ 0 w 197643"/>
              <a:gd name="connsiteY0" fmla="*/ 0 h 269081"/>
              <a:gd name="connsiteX1" fmla="*/ 197643 w 197643"/>
              <a:gd name="connsiteY1" fmla="*/ 269081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643" h="269081">
                <a:moveTo>
                  <a:pt x="0" y="0"/>
                </a:moveTo>
                <a:lnTo>
                  <a:pt x="197643" y="269081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7996238" y="2490787"/>
            <a:ext cx="30957" cy="21429"/>
          </a:xfrm>
          <a:custGeom>
            <a:avLst/>
            <a:gdLst>
              <a:gd name="connsiteX0" fmla="*/ 73819 w 73819"/>
              <a:gd name="connsiteY0" fmla="*/ 0 h 54768"/>
              <a:gd name="connsiteX1" fmla="*/ 0 w 73819"/>
              <a:gd name="connsiteY1" fmla="*/ 54768 h 54768"/>
              <a:gd name="connsiteX0" fmla="*/ 40482 w 40482"/>
              <a:gd name="connsiteY0" fmla="*/ 0 h 33336"/>
              <a:gd name="connsiteX1" fmla="*/ 0 w 40482"/>
              <a:gd name="connsiteY1" fmla="*/ 33336 h 33336"/>
              <a:gd name="connsiteX0" fmla="*/ 30957 w 30957"/>
              <a:gd name="connsiteY0" fmla="*/ 0 h 21429"/>
              <a:gd name="connsiteX1" fmla="*/ 0 w 30957"/>
              <a:gd name="connsiteY1" fmla="*/ 21429 h 2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57" h="21429">
                <a:moveTo>
                  <a:pt x="30957" y="0"/>
                </a:moveTo>
                <a:cubicBezTo>
                  <a:pt x="5953" y="17859"/>
                  <a:pt x="23812" y="2379"/>
                  <a:pt x="0" y="2142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7996238" y="2502694"/>
            <a:ext cx="45719" cy="62210"/>
          </a:xfrm>
          <a:custGeom>
            <a:avLst/>
            <a:gdLst>
              <a:gd name="connsiteX0" fmla="*/ 0 w 47625"/>
              <a:gd name="connsiteY0" fmla="*/ 0 h 66675"/>
              <a:gd name="connsiteX1" fmla="*/ 47625 w 47625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66675">
                <a:moveTo>
                  <a:pt x="0" y="0"/>
                </a:moveTo>
                <a:cubicBezTo>
                  <a:pt x="16470" y="24606"/>
                  <a:pt x="32941" y="49213"/>
                  <a:pt x="47625" y="66675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8007669" y="2564606"/>
            <a:ext cx="29050" cy="26668"/>
          </a:xfrm>
          <a:custGeom>
            <a:avLst/>
            <a:gdLst>
              <a:gd name="connsiteX0" fmla="*/ 64294 w 64294"/>
              <a:gd name="connsiteY0" fmla="*/ 0 h 52388"/>
              <a:gd name="connsiteX1" fmla="*/ 0 w 64294"/>
              <a:gd name="connsiteY1" fmla="*/ 52388 h 52388"/>
              <a:gd name="connsiteX0" fmla="*/ 54247 w 54247"/>
              <a:gd name="connsiteY0" fmla="*/ 0 h 33288"/>
              <a:gd name="connsiteX1" fmla="*/ 0 w 54247"/>
              <a:gd name="connsiteY1" fmla="*/ 33288 h 33288"/>
              <a:gd name="connsiteX0" fmla="*/ 24109 w 24109"/>
              <a:gd name="connsiteY0" fmla="*/ 0 h 16916"/>
              <a:gd name="connsiteX1" fmla="*/ 0 w 24109"/>
              <a:gd name="connsiteY1" fmla="*/ 16916 h 16916"/>
              <a:gd name="connsiteX0" fmla="*/ 40852 w 40852"/>
              <a:gd name="connsiteY0" fmla="*/ 0 h 30559"/>
              <a:gd name="connsiteX1" fmla="*/ 0 w 40852"/>
              <a:gd name="connsiteY1" fmla="*/ 30559 h 3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52" h="30559">
                <a:moveTo>
                  <a:pt x="40852" y="0"/>
                </a:moveTo>
                <a:cubicBezTo>
                  <a:pt x="20016" y="17264"/>
                  <a:pt x="22622" y="12700"/>
                  <a:pt x="0" y="30559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8015237" y="2581275"/>
            <a:ext cx="16719" cy="69056"/>
          </a:xfrm>
          <a:custGeom>
            <a:avLst/>
            <a:gdLst>
              <a:gd name="connsiteX0" fmla="*/ 0 w 14589"/>
              <a:gd name="connsiteY0" fmla="*/ 0 h 69056"/>
              <a:gd name="connsiteX1" fmla="*/ 14287 w 14589"/>
              <a:gd name="connsiteY1" fmla="*/ 69056 h 69056"/>
              <a:gd name="connsiteX0" fmla="*/ 0 w 14287"/>
              <a:gd name="connsiteY0" fmla="*/ 0 h 69056"/>
              <a:gd name="connsiteX1" fmla="*/ 14287 w 14287"/>
              <a:gd name="connsiteY1" fmla="*/ 69056 h 69056"/>
              <a:gd name="connsiteX0" fmla="*/ 2432 w 16719"/>
              <a:gd name="connsiteY0" fmla="*/ 0 h 69056"/>
              <a:gd name="connsiteX1" fmla="*/ 51 w 16719"/>
              <a:gd name="connsiteY1" fmla="*/ 9525 h 69056"/>
              <a:gd name="connsiteX2" fmla="*/ 16719 w 16719"/>
              <a:gd name="connsiteY2" fmla="*/ 69056 h 6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9" h="69056">
                <a:moveTo>
                  <a:pt x="2432" y="0"/>
                </a:moveTo>
                <a:cubicBezTo>
                  <a:pt x="2829" y="1191"/>
                  <a:pt x="-445" y="8037"/>
                  <a:pt x="51" y="9525"/>
                </a:cubicBezTo>
                <a:cubicBezTo>
                  <a:pt x="5805" y="15478"/>
                  <a:pt x="-2728" y="-30956"/>
                  <a:pt x="16719" y="6905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7562850" y="2109787"/>
            <a:ext cx="120322" cy="147545"/>
          </a:xfrm>
          <a:custGeom>
            <a:avLst/>
            <a:gdLst>
              <a:gd name="connsiteX0" fmla="*/ 0 w 129768"/>
              <a:gd name="connsiteY0" fmla="*/ 0 h 156623"/>
              <a:gd name="connsiteX1" fmla="*/ 119063 w 129768"/>
              <a:gd name="connsiteY1" fmla="*/ 142875 h 156623"/>
              <a:gd name="connsiteX2" fmla="*/ 116681 w 129768"/>
              <a:gd name="connsiteY2" fmla="*/ 142875 h 156623"/>
              <a:gd name="connsiteX0" fmla="*/ 0 w 124598"/>
              <a:gd name="connsiteY0" fmla="*/ 0 h 148530"/>
              <a:gd name="connsiteX1" fmla="*/ 109538 w 124598"/>
              <a:gd name="connsiteY1" fmla="*/ 123825 h 148530"/>
              <a:gd name="connsiteX2" fmla="*/ 116681 w 124598"/>
              <a:gd name="connsiteY2" fmla="*/ 142875 h 148530"/>
              <a:gd name="connsiteX0" fmla="*/ 0 w 120322"/>
              <a:gd name="connsiteY0" fmla="*/ 0 h 147545"/>
              <a:gd name="connsiteX1" fmla="*/ 92870 w 120322"/>
              <a:gd name="connsiteY1" fmla="*/ 119062 h 147545"/>
              <a:gd name="connsiteX2" fmla="*/ 116681 w 120322"/>
              <a:gd name="connsiteY2" fmla="*/ 142875 h 14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22" h="147545">
                <a:moveTo>
                  <a:pt x="0" y="0"/>
                </a:moveTo>
                <a:lnTo>
                  <a:pt x="92870" y="119062"/>
                </a:lnTo>
                <a:cubicBezTo>
                  <a:pt x="112317" y="142875"/>
                  <a:pt x="127595" y="154781"/>
                  <a:pt x="116681" y="142875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7681913" y="2245519"/>
            <a:ext cx="154781" cy="14287"/>
          </a:xfrm>
          <a:custGeom>
            <a:avLst/>
            <a:gdLst>
              <a:gd name="connsiteX0" fmla="*/ 154781 w 154781"/>
              <a:gd name="connsiteY0" fmla="*/ 0 h 14287"/>
              <a:gd name="connsiteX1" fmla="*/ 0 w 154781"/>
              <a:gd name="connsiteY1" fmla="*/ 14287 h 14287"/>
              <a:gd name="connsiteX2" fmla="*/ 0 w 154781"/>
              <a:gd name="connsiteY2" fmla="*/ 14287 h 1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781" h="14287">
                <a:moveTo>
                  <a:pt x="154781" y="0"/>
                </a:moveTo>
                <a:lnTo>
                  <a:pt x="0" y="14287"/>
                </a:lnTo>
                <a:lnTo>
                  <a:pt x="0" y="14287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503318" y="2890837"/>
            <a:ext cx="195263" cy="190499"/>
          </a:xfrm>
          <a:custGeom>
            <a:avLst/>
            <a:gdLst>
              <a:gd name="connsiteX0" fmla="*/ 0 w 176212"/>
              <a:gd name="connsiteY0" fmla="*/ 164306 h 164306"/>
              <a:gd name="connsiteX1" fmla="*/ 71437 w 176212"/>
              <a:gd name="connsiteY1" fmla="*/ 116681 h 164306"/>
              <a:gd name="connsiteX2" fmla="*/ 126206 w 176212"/>
              <a:gd name="connsiteY2" fmla="*/ 80962 h 164306"/>
              <a:gd name="connsiteX3" fmla="*/ 171450 w 176212"/>
              <a:gd name="connsiteY3" fmla="*/ 64293 h 164306"/>
              <a:gd name="connsiteX4" fmla="*/ 171450 w 176212"/>
              <a:gd name="connsiteY4" fmla="*/ 50006 h 164306"/>
              <a:gd name="connsiteX5" fmla="*/ 176212 w 176212"/>
              <a:gd name="connsiteY5" fmla="*/ 0 h 164306"/>
              <a:gd name="connsiteX0" fmla="*/ 0 w 192881"/>
              <a:gd name="connsiteY0" fmla="*/ 180974 h 180974"/>
              <a:gd name="connsiteX1" fmla="*/ 88106 w 192881"/>
              <a:gd name="connsiteY1" fmla="*/ 116681 h 180974"/>
              <a:gd name="connsiteX2" fmla="*/ 142875 w 192881"/>
              <a:gd name="connsiteY2" fmla="*/ 80962 h 180974"/>
              <a:gd name="connsiteX3" fmla="*/ 188119 w 192881"/>
              <a:gd name="connsiteY3" fmla="*/ 64293 h 180974"/>
              <a:gd name="connsiteX4" fmla="*/ 188119 w 192881"/>
              <a:gd name="connsiteY4" fmla="*/ 50006 h 180974"/>
              <a:gd name="connsiteX5" fmla="*/ 192881 w 192881"/>
              <a:gd name="connsiteY5" fmla="*/ 0 h 180974"/>
              <a:gd name="connsiteX0" fmla="*/ 0 w 192881"/>
              <a:gd name="connsiteY0" fmla="*/ 197643 h 197643"/>
              <a:gd name="connsiteX1" fmla="*/ 88106 w 192881"/>
              <a:gd name="connsiteY1" fmla="*/ 133350 h 197643"/>
              <a:gd name="connsiteX2" fmla="*/ 142875 w 192881"/>
              <a:gd name="connsiteY2" fmla="*/ 97631 h 197643"/>
              <a:gd name="connsiteX3" fmla="*/ 188119 w 192881"/>
              <a:gd name="connsiteY3" fmla="*/ 80962 h 197643"/>
              <a:gd name="connsiteX4" fmla="*/ 188119 w 192881"/>
              <a:gd name="connsiteY4" fmla="*/ 66675 h 197643"/>
              <a:gd name="connsiteX5" fmla="*/ 192881 w 192881"/>
              <a:gd name="connsiteY5" fmla="*/ 0 h 197643"/>
              <a:gd name="connsiteX0" fmla="*/ 0 w 202406"/>
              <a:gd name="connsiteY0" fmla="*/ 219074 h 219074"/>
              <a:gd name="connsiteX1" fmla="*/ 88106 w 202406"/>
              <a:gd name="connsiteY1" fmla="*/ 154781 h 219074"/>
              <a:gd name="connsiteX2" fmla="*/ 142875 w 202406"/>
              <a:gd name="connsiteY2" fmla="*/ 119062 h 219074"/>
              <a:gd name="connsiteX3" fmla="*/ 188119 w 202406"/>
              <a:gd name="connsiteY3" fmla="*/ 102393 h 219074"/>
              <a:gd name="connsiteX4" fmla="*/ 188119 w 202406"/>
              <a:gd name="connsiteY4" fmla="*/ 88106 h 219074"/>
              <a:gd name="connsiteX5" fmla="*/ 202406 w 202406"/>
              <a:gd name="connsiteY5" fmla="*/ 0 h 219074"/>
              <a:gd name="connsiteX0" fmla="*/ 0 w 195263"/>
              <a:gd name="connsiteY0" fmla="*/ 190499 h 190499"/>
              <a:gd name="connsiteX1" fmla="*/ 88106 w 195263"/>
              <a:gd name="connsiteY1" fmla="*/ 126206 h 190499"/>
              <a:gd name="connsiteX2" fmla="*/ 142875 w 195263"/>
              <a:gd name="connsiteY2" fmla="*/ 90487 h 190499"/>
              <a:gd name="connsiteX3" fmla="*/ 188119 w 195263"/>
              <a:gd name="connsiteY3" fmla="*/ 73818 h 190499"/>
              <a:gd name="connsiteX4" fmla="*/ 188119 w 195263"/>
              <a:gd name="connsiteY4" fmla="*/ 59531 h 190499"/>
              <a:gd name="connsiteX5" fmla="*/ 195263 w 195263"/>
              <a:gd name="connsiteY5" fmla="*/ 0 h 19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63" h="190499">
                <a:moveTo>
                  <a:pt x="0" y="190499"/>
                </a:moveTo>
                <a:cubicBezTo>
                  <a:pt x="29369" y="169068"/>
                  <a:pt x="64293" y="142875"/>
                  <a:pt x="88106" y="126206"/>
                </a:cubicBezTo>
                <a:cubicBezTo>
                  <a:pt x="111919" y="109537"/>
                  <a:pt x="126206" y="99218"/>
                  <a:pt x="142875" y="90487"/>
                </a:cubicBezTo>
                <a:cubicBezTo>
                  <a:pt x="159544" y="81756"/>
                  <a:pt x="180578" y="78977"/>
                  <a:pt x="188119" y="73818"/>
                </a:cubicBezTo>
                <a:cubicBezTo>
                  <a:pt x="195660" y="68659"/>
                  <a:pt x="186928" y="71834"/>
                  <a:pt x="188119" y="59531"/>
                </a:cubicBezTo>
                <a:cubicBezTo>
                  <a:pt x="189310" y="47228"/>
                  <a:pt x="193279" y="19645"/>
                  <a:pt x="195263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>
            <a:stCxn id="59" idx="5"/>
          </p:cNvCxnSpPr>
          <p:nvPr/>
        </p:nvCxnSpPr>
        <p:spPr>
          <a:xfrm flipV="1">
            <a:off x="7698581" y="2636914"/>
            <a:ext cx="343376" cy="25392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Полилиния 1033"/>
          <p:cNvSpPr/>
          <p:nvPr/>
        </p:nvSpPr>
        <p:spPr>
          <a:xfrm>
            <a:off x="1954267" y="4483977"/>
            <a:ext cx="722258" cy="245269"/>
          </a:xfrm>
          <a:custGeom>
            <a:avLst/>
            <a:gdLst>
              <a:gd name="connsiteX0" fmla="*/ 0 w 704850"/>
              <a:gd name="connsiteY0" fmla="*/ 0 h 245269"/>
              <a:gd name="connsiteX1" fmla="*/ 704850 w 704850"/>
              <a:gd name="connsiteY1" fmla="*/ 245269 h 245269"/>
              <a:gd name="connsiteX2" fmla="*/ 704850 w 704850"/>
              <a:gd name="connsiteY2" fmla="*/ 245269 h 245269"/>
              <a:gd name="connsiteX0" fmla="*/ 0 w 760980"/>
              <a:gd name="connsiteY0" fmla="*/ 0 h 261683"/>
              <a:gd name="connsiteX1" fmla="*/ 704850 w 760980"/>
              <a:gd name="connsiteY1" fmla="*/ 245269 h 261683"/>
              <a:gd name="connsiteX2" fmla="*/ 719367 w 760980"/>
              <a:gd name="connsiteY2" fmla="*/ 238125 h 261683"/>
              <a:gd name="connsiteX0" fmla="*/ 0 w 704850"/>
              <a:gd name="connsiteY0" fmla="*/ 0 h 245269"/>
              <a:gd name="connsiteX1" fmla="*/ 704850 w 704850"/>
              <a:gd name="connsiteY1" fmla="*/ 245269 h 245269"/>
              <a:gd name="connsiteX0" fmla="*/ 0 w 733885"/>
              <a:gd name="connsiteY0" fmla="*/ 0 h 245269"/>
              <a:gd name="connsiteX1" fmla="*/ 733885 w 733885"/>
              <a:gd name="connsiteY1" fmla="*/ 245269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885" h="245269">
                <a:moveTo>
                  <a:pt x="0" y="0"/>
                </a:moveTo>
                <a:lnTo>
                  <a:pt x="733885" y="245269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Полилиния 1034"/>
          <p:cNvSpPr/>
          <p:nvPr/>
        </p:nvSpPr>
        <p:spPr>
          <a:xfrm>
            <a:off x="1031875" y="2641600"/>
            <a:ext cx="200025" cy="76200"/>
          </a:xfrm>
          <a:custGeom>
            <a:avLst/>
            <a:gdLst>
              <a:gd name="connsiteX0" fmla="*/ 200025 w 200025"/>
              <a:gd name="connsiteY0" fmla="*/ 0 h 76200"/>
              <a:gd name="connsiteX1" fmla="*/ 0 w 200025"/>
              <a:gd name="connsiteY1" fmla="*/ 76200 h 76200"/>
              <a:gd name="connsiteX2" fmla="*/ 0 w 200025"/>
              <a:gd name="connsiteY2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76200">
                <a:moveTo>
                  <a:pt x="200025" y="0"/>
                </a:move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Полилиния 1035"/>
          <p:cNvSpPr/>
          <p:nvPr/>
        </p:nvSpPr>
        <p:spPr>
          <a:xfrm>
            <a:off x="1055175" y="2714625"/>
            <a:ext cx="202128" cy="714375"/>
          </a:xfrm>
          <a:custGeom>
            <a:avLst/>
            <a:gdLst>
              <a:gd name="connsiteX0" fmla="*/ 0 w 241103"/>
              <a:gd name="connsiteY0" fmla="*/ 0 h 787753"/>
              <a:gd name="connsiteX1" fmla="*/ 225425 w 241103"/>
              <a:gd name="connsiteY1" fmla="*/ 733425 h 787753"/>
              <a:gd name="connsiteX2" fmla="*/ 222250 w 241103"/>
              <a:gd name="connsiteY2" fmla="*/ 733425 h 78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103" h="787753">
                <a:moveTo>
                  <a:pt x="0" y="0"/>
                </a:moveTo>
                <a:lnTo>
                  <a:pt x="225425" y="733425"/>
                </a:lnTo>
                <a:cubicBezTo>
                  <a:pt x="262467" y="855663"/>
                  <a:pt x="222250" y="733425"/>
                  <a:pt x="222250" y="733425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 rot="21340612" flipH="1">
            <a:off x="550022" y="3460725"/>
            <a:ext cx="694449" cy="154257"/>
          </a:xfrm>
          <a:custGeom>
            <a:avLst/>
            <a:gdLst>
              <a:gd name="connsiteX0" fmla="*/ 42863 w 42863"/>
              <a:gd name="connsiteY0" fmla="*/ 152400 h 152400"/>
              <a:gd name="connsiteX1" fmla="*/ 0 w 42863"/>
              <a:gd name="connsiteY1" fmla="*/ 0 h 152400"/>
              <a:gd name="connsiteX0" fmla="*/ 42863 w 42863"/>
              <a:gd name="connsiteY0" fmla="*/ 152400 h 152400"/>
              <a:gd name="connsiteX1" fmla="*/ 26065 w 42863"/>
              <a:gd name="connsiteY1" fmla="*/ 64963 h 152400"/>
              <a:gd name="connsiteX2" fmla="*/ 0 w 42863"/>
              <a:gd name="connsiteY2" fmla="*/ 0 h 152400"/>
              <a:gd name="connsiteX0" fmla="*/ 42863 w 42863"/>
              <a:gd name="connsiteY0" fmla="*/ 152400 h 152400"/>
              <a:gd name="connsiteX1" fmla="*/ 26065 w 42863"/>
              <a:gd name="connsiteY1" fmla="*/ 64963 h 152400"/>
              <a:gd name="connsiteX2" fmla="*/ 14736 w 42863"/>
              <a:gd name="connsiteY2" fmla="*/ 27516 h 152400"/>
              <a:gd name="connsiteX3" fmla="*/ 0 w 42863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63" h="152400">
                <a:moveTo>
                  <a:pt x="42863" y="152400"/>
                </a:moveTo>
                <a:cubicBezTo>
                  <a:pt x="37194" y="131896"/>
                  <a:pt x="31734" y="85467"/>
                  <a:pt x="26065" y="64963"/>
                </a:cubicBezTo>
                <a:cubicBezTo>
                  <a:pt x="21412" y="47030"/>
                  <a:pt x="19080" y="38343"/>
                  <a:pt x="14736" y="27516"/>
                </a:cubicBezTo>
                <a:cubicBezTo>
                  <a:pt x="10392" y="16689"/>
                  <a:pt x="2491" y="7467"/>
                  <a:pt x="0" y="0"/>
                </a:cubicBezTo>
              </a:path>
            </a:pathLst>
          </a:custGeom>
          <a:noFill/>
          <a:ln cap="rnd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211</Words>
  <Application>Microsoft Office PowerPoint</Application>
  <PresentationFormat>Экран (4:3)</PresentationFormat>
  <Paragraphs>57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Company>АО "ЕВРАЗ НМТП"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Vasily.Baranov@nmtport.ru</dc:creator>
  <cp:lastModifiedBy>Svetlana.Nikitina@nmtport.ru</cp:lastModifiedBy>
  <cp:revision>132</cp:revision>
  <cp:lastPrinted>2022-09-19T06:36:26Z</cp:lastPrinted>
  <dcterms:created xsi:type="dcterms:W3CDTF">2018-11-23T03:15:29Z</dcterms:created>
  <dcterms:modified xsi:type="dcterms:W3CDTF">2022-09-19T06:36:29Z</dcterms:modified>
</cp:coreProperties>
</file>